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4.xml" ContentType="application/vnd.openxmlformats-officedocument.presentationml.notesSlide+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notesSlides/notesSlide6.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7.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8.xml" ContentType="application/vnd.openxmlformats-officedocument.presentationml.notesSlide+xml"/>
  <Override PartName="/ppt/charts/chart17.xml" ContentType="application/vnd.openxmlformats-officedocument.drawingml.chart+xml"/>
  <Override PartName="/ppt/notesSlides/notesSlide9.xml" ContentType="application/vnd.openxmlformats-officedocument.presentationml.notesSlide+xml"/>
  <Override PartName="/ppt/charts/chart18.xml" ContentType="application/vnd.openxmlformats-officedocument.drawingml.chart+xml"/>
  <Override PartName="/ppt/notesSlides/notesSlide10.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notesSlides/notesSlide11.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4.xml" ContentType="application/vnd.openxmlformats-officedocument.drawingml.chart+xml"/>
  <Override PartName="/ppt/charts/style1.xml" ContentType="application/vnd.ms-office.chartstyle+xml"/>
  <Override PartName="/ppt/charts/colors1.xml" ContentType="application/vnd.ms-office.chartcolorstyle+xml"/>
  <Override PartName="/ppt/charts/chart25.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26.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charts/chart2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0.xml" ContentType="application/vnd.openxmlformats-officedocument.presentationml.notesSlide+xml"/>
  <Override PartName="/ppt/charts/chart29.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1.xml" ContentType="application/vnd.openxmlformats-officedocument.themeOverride+xml"/>
  <Override PartName="/ppt/notesSlides/notesSlide21.xml" ContentType="application/vnd.openxmlformats-officedocument.presentationml.notesSlide+xml"/>
  <Override PartName="/ppt/charts/chart30.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2.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31.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3.xml" ContentType="application/vnd.openxmlformats-officedocument.themeOverride+xml"/>
  <Override PartName="/ppt/notesSlides/notesSlide26.xml" ContentType="application/vnd.openxmlformats-officedocument.presentationml.notesSlide+xml"/>
  <Override PartName="/ppt/charts/chart32.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4.xml" ContentType="application/vnd.openxmlformats-officedocument.themeOverride+xml"/>
  <Override PartName="/ppt/notesSlides/notesSlide27.xml" ContentType="application/vnd.openxmlformats-officedocument.presentationml.notesSlide+xml"/>
  <Override PartName="/ppt/charts/chart33.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5.xml" ContentType="application/vnd.openxmlformats-officedocument.themeOverride+xml"/>
  <Override PartName="/ppt/notesSlides/notesSlide28.xml" ContentType="application/vnd.openxmlformats-officedocument.presentationml.notesSlide+xml"/>
  <Override PartName="/ppt/charts/chart34.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6.xml" ContentType="application/vnd.openxmlformats-officedocument.themeOverr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0"/>
  </p:notesMasterIdLst>
  <p:sldIdLst>
    <p:sldId id="256" r:id="rId2"/>
    <p:sldId id="257" r:id="rId3"/>
    <p:sldId id="320" r:id="rId4"/>
    <p:sldId id="278" r:id="rId5"/>
    <p:sldId id="273" r:id="rId6"/>
    <p:sldId id="305" r:id="rId7"/>
    <p:sldId id="302" r:id="rId8"/>
    <p:sldId id="301" r:id="rId9"/>
    <p:sldId id="258" r:id="rId10"/>
    <p:sldId id="319" r:id="rId11"/>
    <p:sldId id="292" r:id="rId12"/>
    <p:sldId id="303" r:id="rId13"/>
    <p:sldId id="296" r:id="rId14"/>
    <p:sldId id="297" r:id="rId15"/>
    <p:sldId id="298" r:id="rId16"/>
    <p:sldId id="293" r:id="rId17"/>
    <p:sldId id="294" r:id="rId18"/>
    <p:sldId id="300" r:id="rId19"/>
    <p:sldId id="299" r:id="rId20"/>
    <p:sldId id="279" r:id="rId21"/>
    <p:sldId id="264" r:id="rId22"/>
    <p:sldId id="259" r:id="rId23"/>
    <p:sldId id="260" r:id="rId24"/>
    <p:sldId id="312" r:id="rId25"/>
    <p:sldId id="316" r:id="rId26"/>
    <p:sldId id="261" r:id="rId27"/>
    <p:sldId id="313" r:id="rId28"/>
    <p:sldId id="310" r:id="rId29"/>
    <p:sldId id="314" r:id="rId30"/>
    <p:sldId id="311" r:id="rId31"/>
    <p:sldId id="266" r:id="rId32"/>
    <p:sldId id="274" r:id="rId33"/>
    <p:sldId id="291" r:id="rId34"/>
    <p:sldId id="290" r:id="rId35"/>
    <p:sldId id="286" r:id="rId36"/>
    <p:sldId id="285" r:id="rId37"/>
    <p:sldId id="308" r:id="rId38"/>
    <p:sldId id="282"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Taylor" initials="C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7335" autoAdjust="0"/>
  </p:normalViewPr>
  <p:slideViewPr>
    <p:cSldViewPr snapToGrid="0">
      <p:cViewPr varScale="1">
        <p:scale>
          <a:sx n="51" d="100"/>
          <a:sy n="51" d="100"/>
        </p:scale>
        <p:origin x="1112"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E:\My%20Documents\Career\Virtual_Root\Clients\dotTBA\NamesCon\legacy_dat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My%20Documents\Career\Virtual_Root\Clients\dotTBA\NamesCon\session_char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My%20Documents\Career\Virtual_Root\TLD_Watch\Presentations\gTLD_Stats_and%20Biz_Implications_2015Q1\gTLD_Stats_and_Biz_Implications_Charts_2015033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My%20Documents\Career\Virtual_Root\TLD_Watch\tldwatch_inventory_0110201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My%20Documents\Career\Virtual_Root\TLD_Watch\tldwatch_inventory_0110201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E:\My%20Documents\Career\Virtual_Root\TLD_Watch\Presentations\gTLD_Stats_and_Biz_Implications_Charts_LegacyData_2015033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My%20Documents\Career\Virtual_Root\TLD_Watch\Presentations\gTLD_Stats_and_Biz_Implications_Charts_LegacyData_2015033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E:\My%20Documents\Career\Virtual_Root\TLD_Watch\Presentations\gTLD_Stats_and_Biz_Implications_Charts_LegacyData_2015033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E:\My%20Documents\Career\Virtual_Root\TLD_Watch\Presentations\gTLD_Stats_and%20Biz_Implications_2015Q1\gTLD_Stats_and_Biz_Implications_Charts_2015033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E:\My%20Documents\Career\Virtual_Root\TLD_Watch\Presentations\gTLD_Stats_and_Biz_Implications_Charts_2015033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E:\My%20Documents\Career\Virtual_Root\TLD_Watch\tldwatch_inventory_0417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My%20Documents\Career\Virtual_Root\Clients\dotTBA\NamesCon\legacy_data.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E:\My%20Documents\Career\Virtual_Root\TLD_Watch\tldwatch_inventory_04172015.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E:\My%20Documents\Career\Virtual_Root\TLD_Watch\Research\auction_forecast.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E:\My%20Documents\Career\Virtual_Root\TLD_Watch\tldwatch_inventory_04172015.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E:\My%20Documents\Career\Virtual_Root\TLD_Watch\tldwatch_inventory_04172015.xlsx" TargetMode="Externa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5.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26.xml.rels><?xml version="1.0" encoding="UTF-8" standalone="yes"?>
<Relationships xmlns="http://schemas.openxmlformats.org/package/2006/relationships"><Relationship Id="rId3" Type="http://schemas.openxmlformats.org/officeDocument/2006/relationships/oleObject" Target="https://d.docs.live.net/d421aeb4a27dff87/DotTBA/Berry%20%5e0%20Christa%20Quarterly%20Reviews/Namescon%202014/TLD%20sales%20from%20end%20of%20sunrise%20period%20Mar%2031%202015%20v4.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Christa\Desktop\Namescon%202014\TLD%20sales%20from%20end%20of%20sunrise%20period%20Dec%2028%202014%20v3.xlsx" TargetMode="External"/><Relationship Id="rId2" Type="http://schemas.microsoft.com/office/2011/relationships/chartColorStyle" Target="colors4.xml"/><Relationship Id="rId1" Type="http://schemas.microsoft.com/office/2011/relationships/chartStyle" Target="style4.xml"/></Relationships>
</file>

<file path=ppt/charts/_rels/chart28.xml.rels><?xml version="1.0" encoding="UTF-8" standalone="yes"?>
<Relationships xmlns="http://schemas.openxmlformats.org/package/2006/relationships"><Relationship Id="rId3" Type="http://schemas.openxmlformats.org/officeDocument/2006/relationships/oleObject" Target="https://d.docs.live.net/d421aeb4a27dff87/DotTBA/Berry%20%5e0%20Christa%20Quarterly%20Reviews/Namescon%202014/TLD%20sales%20from%20end%20of%20sunrise%20period%20Mar%2031%202015%20v4.xlsx" TargetMode="External"/><Relationship Id="rId2" Type="http://schemas.microsoft.com/office/2011/relationships/chartColorStyle" Target="colors5.xml"/><Relationship Id="rId1" Type="http://schemas.microsoft.com/office/2011/relationships/chartStyle" Target="style5.xml"/></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d.docs.live.net/d421aeb4a27dff87/DotTBA/Berry%20%5e0%20Christa%20Quarterly%20Reviews/Namescon%202014/TLD%20sales%20from%20end%20of%20sunrise%20period%20Mar%2031%202015%20v4b.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My%20Documents\Career\Virtual_Root\Clients\dotTBA\NamesCon\legacy_data.xlsx" TargetMode="External"/></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d.docs.live.net/d421aeb4a27dff87/DotTBA/Berry%20%5e0%20Christa%20Quarterly%20Reviews/Namescon%202014/TLD%20sales%20from%20end%20of%20sunrise%20period%20Mar%2031%202015%20v4.xlsx" TargetMode="Externa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d.docs.live.net/d421aeb4a27dff87/DotTBA/Berry%20%5e0%20Christa%20Quarterly%20Reviews/Namescon%202014/TLD%20sales%20from%20end%20of%20sunrise%20period%20Mar%2031%202015%20v4.xlsx" TargetMode="External"/></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d.docs.live.net/d421aeb4a27dff87/DotTBA/Berry%20%5e0%20Christa%20Quarterly%20Reviews/Namescon%202014/TLD%20sales%20from%20end%20of%20sunrise%20period%20Mar%2031%202015%20v4b.xlsx" TargetMode="External"/></Relationships>
</file>

<file path=ppt/charts/_rels/chart33.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d.docs.live.net/d421aeb4a27dff87/DotTBA/Berry%20%5e0%20Christa%20Quarterly%20Reviews/Namescon%202014/TLD%20sales%20from%20end%20of%20sunrise%20period%20Mar%2031%202015%20v4.xlsx" TargetMode="External"/></Relationships>
</file>

<file path=ppt/charts/_rels/chart34.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https://d.docs.live.net/d421aeb4a27dff87/DotTBA/Berry%20%5e0%20Christa%20Quarterly%20Reviews/Namescon%202014/TLD%20sales%20from%20end%20of%20sunrise%20period%20Mar%2031%202015%20v4b.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My%20Documents\Career\Virtual_Root\Clients\dotTBA\NamesCon\legacy_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My%20Documents\Career\Virtual_Root\Clients\dotTBA\NamesCon\legacy_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My%20Documents\Career\Virtual_Root\Clients\dotTBA\NamesCon\legacy_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My%20Documents\Career\Virtual_Root\TLD_Watch\Presentations\gTLD_Stats_and%20Biz_Implications_2015Q1\gTLD_Stats_and_Biz_Implications_Charts_2014RyRepor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My%20Documents\Career\Virtual_Root\TLD_Watch\Presentations\gTLD_Stats_and%20Biz_Implications_2015Q1\gTLD_Stats_and_Biz_Implications_Charts_2014RyRepor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My%20Documents\Career\Virtual_Root\TLD_Watch\Presentations\gTLD_Stats_and_Biz_Implications_Charts_2014RyRepo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[legacy_data.xlsx]tier2!PivotTable2</c:name>
    <c:fmtId val="23"/>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pivotFmt>
      <c:pivotFmt>
        <c:idx val="32"/>
        <c:marker>
          <c:symbol val="none"/>
        </c:marker>
      </c:pivotFmt>
      <c:pivotFmt>
        <c:idx val="33"/>
        <c:marker>
          <c:symbol val="none"/>
        </c:marker>
      </c:pivotFmt>
      <c:pivotFmt>
        <c:idx val="34"/>
        <c:marker>
          <c:symbol val="none"/>
        </c:marker>
      </c:pivotFmt>
      <c:pivotFmt>
        <c:idx val="35"/>
        <c:marker>
          <c:symbol val="none"/>
        </c:marker>
      </c:pivotFmt>
      <c:pivotFmt>
        <c:idx val="36"/>
        <c:marker>
          <c:symbol val="none"/>
        </c:marker>
      </c:pivotFmt>
      <c:pivotFmt>
        <c:idx val="37"/>
        <c:marker>
          <c:symbol val="none"/>
        </c:marker>
      </c:pivotFmt>
      <c:pivotFmt>
        <c:idx val="38"/>
        <c:marker>
          <c:symbol val="none"/>
        </c:marker>
      </c:pivotFmt>
      <c:pivotFmt>
        <c:idx val="39"/>
        <c:marker>
          <c:symbol val="none"/>
        </c:marker>
      </c:pivotFmt>
    </c:pivotFmts>
    <c:plotArea>
      <c:layout/>
      <c:lineChart>
        <c:grouping val="standard"/>
        <c:varyColors val="0"/>
        <c:ser>
          <c:idx val="0"/>
          <c:order val="0"/>
          <c:tx>
            <c:strRef>
              <c:f>tier2!$B$3:$B$4</c:f>
              <c:strCache>
                <c:ptCount val="1"/>
                <c:pt idx="0">
                  <c:v>biz</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tier2!$B$5:$B$369</c:f>
              <c:numCache>
                <c:formatCode>General</c:formatCode>
                <c:ptCount val="364"/>
                <c:pt idx="0">
                  <c:v>2631259</c:v>
                </c:pt>
                <c:pt idx="1">
                  <c:v>2630399</c:v>
                </c:pt>
                <c:pt idx="2">
                  <c:v>2630529</c:v>
                </c:pt>
                <c:pt idx="3">
                  <c:v>2630166</c:v>
                </c:pt>
                <c:pt idx="4">
                  <c:v>2629895</c:v>
                </c:pt>
                <c:pt idx="5">
                  <c:v>2630475</c:v>
                </c:pt>
                <c:pt idx="6">
                  <c:v>2630475</c:v>
                </c:pt>
                <c:pt idx="7">
                  <c:v>2631789</c:v>
                </c:pt>
                <c:pt idx="8">
                  <c:v>2632604</c:v>
                </c:pt>
                <c:pt idx="9">
                  <c:v>2632604</c:v>
                </c:pt>
                <c:pt idx="10">
                  <c:v>2632196</c:v>
                </c:pt>
                <c:pt idx="11">
                  <c:v>2632225</c:v>
                </c:pt>
                <c:pt idx="12">
                  <c:v>2632225</c:v>
                </c:pt>
                <c:pt idx="13">
                  <c:v>2632467</c:v>
                </c:pt>
                <c:pt idx="14">
                  <c:v>2633829</c:v>
                </c:pt>
                <c:pt idx="15">
                  <c:v>2634530</c:v>
                </c:pt>
                <c:pt idx="16">
                  <c:v>2635014</c:v>
                </c:pt>
                <c:pt idx="17">
                  <c:v>2635821</c:v>
                </c:pt>
                <c:pt idx="18">
                  <c:v>2635821</c:v>
                </c:pt>
                <c:pt idx="19">
                  <c:v>2635643</c:v>
                </c:pt>
                <c:pt idx="20">
                  <c:v>2636770</c:v>
                </c:pt>
                <c:pt idx="21">
                  <c:v>2637988</c:v>
                </c:pt>
                <c:pt idx="22">
                  <c:v>2637988</c:v>
                </c:pt>
                <c:pt idx="23">
                  <c:v>2637921</c:v>
                </c:pt>
                <c:pt idx="24">
                  <c:v>2638168</c:v>
                </c:pt>
                <c:pt idx="25">
                  <c:v>2637966</c:v>
                </c:pt>
                <c:pt idx="26">
                  <c:v>2637503</c:v>
                </c:pt>
                <c:pt idx="27">
                  <c:v>2640135</c:v>
                </c:pt>
                <c:pt idx="28">
                  <c:v>2640747</c:v>
                </c:pt>
                <c:pt idx="29">
                  <c:v>2640747</c:v>
                </c:pt>
                <c:pt idx="30">
                  <c:v>2641453</c:v>
                </c:pt>
                <c:pt idx="31">
                  <c:v>2641961</c:v>
                </c:pt>
                <c:pt idx="32">
                  <c:v>2642098</c:v>
                </c:pt>
                <c:pt idx="33">
                  <c:v>2641823</c:v>
                </c:pt>
                <c:pt idx="34">
                  <c:v>2642662</c:v>
                </c:pt>
                <c:pt idx="35">
                  <c:v>2643875</c:v>
                </c:pt>
                <c:pt idx="36">
                  <c:v>2645013</c:v>
                </c:pt>
                <c:pt idx="37">
                  <c:v>2645684</c:v>
                </c:pt>
                <c:pt idx="38">
                  <c:v>2645713</c:v>
                </c:pt>
                <c:pt idx="39">
                  <c:v>2645713</c:v>
                </c:pt>
                <c:pt idx="40">
                  <c:v>2645790</c:v>
                </c:pt>
                <c:pt idx="41">
                  <c:v>2647780</c:v>
                </c:pt>
                <c:pt idx="42">
                  <c:v>2648884</c:v>
                </c:pt>
                <c:pt idx="43">
                  <c:v>2652068</c:v>
                </c:pt>
                <c:pt idx="44">
                  <c:v>2653149</c:v>
                </c:pt>
                <c:pt idx="45">
                  <c:v>2653195</c:v>
                </c:pt>
                <c:pt idx="46">
                  <c:v>2653195</c:v>
                </c:pt>
                <c:pt idx="47">
                  <c:v>2653716</c:v>
                </c:pt>
                <c:pt idx="48">
                  <c:v>2653716</c:v>
                </c:pt>
                <c:pt idx="49">
                  <c:v>2654954</c:v>
                </c:pt>
                <c:pt idx="50">
                  <c:v>2655711</c:v>
                </c:pt>
                <c:pt idx="51">
                  <c:v>2656194</c:v>
                </c:pt>
                <c:pt idx="52">
                  <c:v>2656194</c:v>
                </c:pt>
                <c:pt idx="53">
                  <c:v>2655857</c:v>
                </c:pt>
                <c:pt idx="54">
                  <c:v>2655329</c:v>
                </c:pt>
                <c:pt idx="55">
                  <c:v>2656129</c:v>
                </c:pt>
                <c:pt idx="56">
                  <c:v>2657485</c:v>
                </c:pt>
                <c:pt idx="57">
                  <c:v>2658564</c:v>
                </c:pt>
                <c:pt idx="58">
                  <c:v>2658629</c:v>
                </c:pt>
                <c:pt idx="59">
                  <c:v>2659376</c:v>
                </c:pt>
                <c:pt idx="60">
                  <c:v>2659093</c:v>
                </c:pt>
                <c:pt idx="61">
                  <c:v>2657439</c:v>
                </c:pt>
                <c:pt idx="62">
                  <c:v>2657826</c:v>
                </c:pt>
                <c:pt idx="63">
                  <c:v>2657583</c:v>
                </c:pt>
                <c:pt idx="64">
                  <c:v>2658278</c:v>
                </c:pt>
                <c:pt idx="65">
                  <c:v>2658278</c:v>
                </c:pt>
                <c:pt idx="66">
                  <c:v>2659306</c:v>
                </c:pt>
                <c:pt idx="67">
                  <c:v>2659306</c:v>
                </c:pt>
                <c:pt idx="68">
                  <c:v>2658145</c:v>
                </c:pt>
                <c:pt idx="69">
                  <c:v>2658828</c:v>
                </c:pt>
                <c:pt idx="70">
                  <c:v>2658880</c:v>
                </c:pt>
                <c:pt idx="71">
                  <c:v>2656724</c:v>
                </c:pt>
                <c:pt idx="72">
                  <c:v>2655507</c:v>
                </c:pt>
                <c:pt idx="73">
                  <c:v>2654716</c:v>
                </c:pt>
                <c:pt idx="74">
                  <c:v>2654716</c:v>
                </c:pt>
                <c:pt idx="75">
                  <c:v>2653849</c:v>
                </c:pt>
                <c:pt idx="76">
                  <c:v>2653206</c:v>
                </c:pt>
                <c:pt idx="77">
                  <c:v>2654549</c:v>
                </c:pt>
                <c:pt idx="78">
                  <c:v>2655778</c:v>
                </c:pt>
                <c:pt idx="79">
                  <c:v>2658622</c:v>
                </c:pt>
                <c:pt idx="80">
                  <c:v>2658749</c:v>
                </c:pt>
                <c:pt idx="81">
                  <c:v>2658749</c:v>
                </c:pt>
                <c:pt idx="82">
                  <c:v>2658487</c:v>
                </c:pt>
                <c:pt idx="83">
                  <c:v>2659109</c:v>
                </c:pt>
                <c:pt idx="84">
                  <c:v>2659865</c:v>
                </c:pt>
                <c:pt idx="85">
                  <c:v>2659084</c:v>
                </c:pt>
                <c:pt idx="86">
                  <c:v>2658413</c:v>
                </c:pt>
                <c:pt idx="87">
                  <c:v>2657654</c:v>
                </c:pt>
                <c:pt idx="88">
                  <c:v>2656678</c:v>
                </c:pt>
                <c:pt idx="89">
                  <c:v>2655101</c:v>
                </c:pt>
                <c:pt idx="90">
                  <c:v>2654241</c:v>
                </c:pt>
                <c:pt idx="91">
                  <c:v>2653703</c:v>
                </c:pt>
                <c:pt idx="92">
                  <c:v>2653703</c:v>
                </c:pt>
                <c:pt idx="93">
                  <c:v>2653287</c:v>
                </c:pt>
                <c:pt idx="94">
                  <c:v>2653300</c:v>
                </c:pt>
                <c:pt idx="95">
                  <c:v>2652185</c:v>
                </c:pt>
                <c:pt idx="96">
                  <c:v>2651369</c:v>
                </c:pt>
                <c:pt idx="97">
                  <c:v>2651876</c:v>
                </c:pt>
                <c:pt idx="98">
                  <c:v>2652113</c:v>
                </c:pt>
                <c:pt idx="99">
                  <c:v>2647011</c:v>
                </c:pt>
                <c:pt idx="100">
                  <c:v>2646715</c:v>
                </c:pt>
                <c:pt idx="101">
                  <c:v>2645837</c:v>
                </c:pt>
                <c:pt idx="102">
                  <c:v>2645837</c:v>
                </c:pt>
                <c:pt idx="103">
                  <c:v>2644886</c:v>
                </c:pt>
                <c:pt idx="104">
                  <c:v>2644886</c:v>
                </c:pt>
                <c:pt idx="105">
                  <c:v>2645071</c:v>
                </c:pt>
                <c:pt idx="106">
                  <c:v>2643804</c:v>
                </c:pt>
                <c:pt idx="107">
                  <c:v>2643717</c:v>
                </c:pt>
                <c:pt idx="108">
                  <c:v>2642687</c:v>
                </c:pt>
                <c:pt idx="109">
                  <c:v>2642687</c:v>
                </c:pt>
                <c:pt idx="110">
                  <c:v>2641852</c:v>
                </c:pt>
                <c:pt idx="111">
                  <c:v>2638737</c:v>
                </c:pt>
                <c:pt idx="112">
                  <c:v>2642707</c:v>
                </c:pt>
                <c:pt idx="113">
                  <c:v>2643576</c:v>
                </c:pt>
                <c:pt idx="114">
                  <c:v>2643576</c:v>
                </c:pt>
                <c:pt idx="115">
                  <c:v>2643793</c:v>
                </c:pt>
                <c:pt idx="116">
                  <c:v>2643793</c:v>
                </c:pt>
                <c:pt idx="117">
                  <c:v>2640471</c:v>
                </c:pt>
                <c:pt idx="118">
                  <c:v>2643377</c:v>
                </c:pt>
                <c:pt idx="119">
                  <c:v>2643443</c:v>
                </c:pt>
                <c:pt idx="120">
                  <c:v>2643209</c:v>
                </c:pt>
                <c:pt idx="121">
                  <c:v>2642805</c:v>
                </c:pt>
                <c:pt idx="122">
                  <c:v>2641979</c:v>
                </c:pt>
                <c:pt idx="123">
                  <c:v>2641979</c:v>
                </c:pt>
                <c:pt idx="124">
                  <c:v>2640989</c:v>
                </c:pt>
                <c:pt idx="125">
                  <c:v>2640740</c:v>
                </c:pt>
                <c:pt idx="126">
                  <c:v>2641000</c:v>
                </c:pt>
                <c:pt idx="127">
                  <c:v>2642096</c:v>
                </c:pt>
                <c:pt idx="128">
                  <c:v>2642516</c:v>
                </c:pt>
                <c:pt idx="129">
                  <c:v>2643437</c:v>
                </c:pt>
                <c:pt idx="130">
                  <c:v>2642585</c:v>
                </c:pt>
                <c:pt idx="131">
                  <c:v>2641283</c:v>
                </c:pt>
                <c:pt idx="132">
                  <c:v>2641057</c:v>
                </c:pt>
                <c:pt idx="133">
                  <c:v>2642874</c:v>
                </c:pt>
                <c:pt idx="134">
                  <c:v>2643661</c:v>
                </c:pt>
                <c:pt idx="135">
                  <c:v>2644106</c:v>
                </c:pt>
                <c:pt idx="136">
                  <c:v>2644429</c:v>
                </c:pt>
                <c:pt idx="137">
                  <c:v>2643728</c:v>
                </c:pt>
                <c:pt idx="138">
                  <c:v>2643436</c:v>
                </c:pt>
                <c:pt idx="139">
                  <c:v>2643461</c:v>
                </c:pt>
                <c:pt idx="140">
                  <c:v>2642381</c:v>
                </c:pt>
                <c:pt idx="141">
                  <c:v>2643347</c:v>
                </c:pt>
                <c:pt idx="142">
                  <c:v>2643994</c:v>
                </c:pt>
                <c:pt idx="143">
                  <c:v>2643319</c:v>
                </c:pt>
                <c:pt idx="144">
                  <c:v>2642444</c:v>
                </c:pt>
                <c:pt idx="145">
                  <c:v>2641940</c:v>
                </c:pt>
                <c:pt idx="146">
                  <c:v>2642468</c:v>
                </c:pt>
                <c:pt idx="147">
                  <c:v>2642033</c:v>
                </c:pt>
                <c:pt idx="148">
                  <c:v>2642896</c:v>
                </c:pt>
                <c:pt idx="149">
                  <c:v>2648523</c:v>
                </c:pt>
                <c:pt idx="150">
                  <c:v>2647824</c:v>
                </c:pt>
                <c:pt idx="151">
                  <c:v>2647102</c:v>
                </c:pt>
                <c:pt idx="152">
                  <c:v>2646658</c:v>
                </c:pt>
                <c:pt idx="153">
                  <c:v>2646335</c:v>
                </c:pt>
                <c:pt idx="154">
                  <c:v>2646335</c:v>
                </c:pt>
                <c:pt idx="155">
                  <c:v>2646488</c:v>
                </c:pt>
                <c:pt idx="156">
                  <c:v>2647795</c:v>
                </c:pt>
                <c:pt idx="157">
                  <c:v>2646950</c:v>
                </c:pt>
                <c:pt idx="158">
                  <c:v>2646219</c:v>
                </c:pt>
                <c:pt idx="159">
                  <c:v>2645680</c:v>
                </c:pt>
                <c:pt idx="160">
                  <c:v>2645643</c:v>
                </c:pt>
                <c:pt idx="161">
                  <c:v>2645591</c:v>
                </c:pt>
                <c:pt idx="162">
                  <c:v>2645822</c:v>
                </c:pt>
                <c:pt idx="163">
                  <c:v>2646181</c:v>
                </c:pt>
                <c:pt idx="164">
                  <c:v>2645263</c:v>
                </c:pt>
                <c:pt idx="165">
                  <c:v>2644668</c:v>
                </c:pt>
                <c:pt idx="166">
                  <c:v>2644472</c:v>
                </c:pt>
                <c:pt idx="167">
                  <c:v>2644472</c:v>
                </c:pt>
                <c:pt idx="168">
                  <c:v>2644431</c:v>
                </c:pt>
                <c:pt idx="169">
                  <c:v>2644431</c:v>
                </c:pt>
                <c:pt idx="170">
                  <c:v>2645506</c:v>
                </c:pt>
                <c:pt idx="171">
                  <c:v>2645418</c:v>
                </c:pt>
                <c:pt idx="172">
                  <c:v>2645418</c:v>
                </c:pt>
                <c:pt idx="173">
                  <c:v>2644980</c:v>
                </c:pt>
                <c:pt idx="174">
                  <c:v>2646101</c:v>
                </c:pt>
                <c:pt idx="175">
                  <c:v>2646359</c:v>
                </c:pt>
                <c:pt idx="176">
                  <c:v>2646479</c:v>
                </c:pt>
                <c:pt idx="177">
                  <c:v>2646479</c:v>
                </c:pt>
                <c:pt idx="178">
                  <c:v>2646359</c:v>
                </c:pt>
                <c:pt idx="179">
                  <c:v>2645892</c:v>
                </c:pt>
                <c:pt idx="180">
                  <c:v>2647089</c:v>
                </c:pt>
                <c:pt idx="181">
                  <c:v>2647047</c:v>
                </c:pt>
                <c:pt idx="182">
                  <c:v>2648647</c:v>
                </c:pt>
                <c:pt idx="183">
                  <c:v>2648795</c:v>
                </c:pt>
                <c:pt idx="184">
                  <c:v>2649596</c:v>
                </c:pt>
                <c:pt idx="185">
                  <c:v>2648968</c:v>
                </c:pt>
                <c:pt idx="186">
                  <c:v>2648968</c:v>
                </c:pt>
                <c:pt idx="187">
                  <c:v>2649297</c:v>
                </c:pt>
                <c:pt idx="188">
                  <c:v>2649293</c:v>
                </c:pt>
                <c:pt idx="189">
                  <c:v>2648418</c:v>
                </c:pt>
                <c:pt idx="190">
                  <c:v>2648418</c:v>
                </c:pt>
                <c:pt idx="191">
                  <c:v>2648535</c:v>
                </c:pt>
                <c:pt idx="192">
                  <c:v>2648307</c:v>
                </c:pt>
                <c:pt idx="193">
                  <c:v>2647635</c:v>
                </c:pt>
                <c:pt idx="194">
                  <c:v>2646759</c:v>
                </c:pt>
                <c:pt idx="195">
                  <c:v>2645738</c:v>
                </c:pt>
                <c:pt idx="196">
                  <c:v>2645187</c:v>
                </c:pt>
                <c:pt idx="197">
                  <c:v>2645187</c:v>
                </c:pt>
                <c:pt idx="198">
                  <c:v>2645363</c:v>
                </c:pt>
                <c:pt idx="199">
                  <c:v>2645363</c:v>
                </c:pt>
                <c:pt idx="200">
                  <c:v>2643456</c:v>
                </c:pt>
                <c:pt idx="201">
                  <c:v>2643456</c:v>
                </c:pt>
                <c:pt idx="202">
                  <c:v>2641436</c:v>
                </c:pt>
                <c:pt idx="203">
                  <c:v>2640253</c:v>
                </c:pt>
                <c:pt idx="204">
                  <c:v>2640497</c:v>
                </c:pt>
                <c:pt idx="205">
                  <c:v>2640111</c:v>
                </c:pt>
                <c:pt idx="206">
                  <c:v>2639368</c:v>
                </c:pt>
                <c:pt idx="207">
                  <c:v>2638178</c:v>
                </c:pt>
                <c:pt idx="208">
                  <c:v>2637319</c:v>
                </c:pt>
                <c:pt idx="209">
                  <c:v>2636616</c:v>
                </c:pt>
                <c:pt idx="210">
                  <c:v>2635873</c:v>
                </c:pt>
                <c:pt idx="211">
                  <c:v>2634612</c:v>
                </c:pt>
                <c:pt idx="212">
                  <c:v>2633731</c:v>
                </c:pt>
                <c:pt idx="213">
                  <c:v>2633039</c:v>
                </c:pt>
                <c:pt idx="214">
                  <c:v>2633039</c:v>
                </c:pt>
                <c:pt idx="215">
                  <c:v>2630303</c:v>
                </c:pt>
                <c:pt idx="216">
                  <c:v>2629643</c:v>
                </c:pt>
                <c:pt idx="217">
                  <c:v>2630463</c:v>
                </c:pt>
                <c:pt idx="218">
                  <c:v>2629641</c:v>
                </c:pt>
                <c:pt idx="219">
                  <c:v>2628975</c:v>
                </c:pt>
                <c:pt idx="220">
                  <c:v>2628975</c:v>
                </c:pt>
                <c:pt idx="221">
                  <c:v>2625942</c:v>
                </c:pt>
                <c:pt idx="222">
                  <c:v>2625630</c:v>
                </c:pt>
                <c:pt idx="223">
                  <c:v>2624780</c:v>
                </c:pt>
                <c:pt idx="224">
                  <c:v>2624780</c:v>
                </c:pt>
                <c:pt idx="225">
                  <c:v>2621759</c:v>
                </c:pt>
                <c:pt idx="226">
                  <c:v>2621368</c:v>
                </c:pt>
                <c:pt idx="227">
                  <c:v>2620565</c:v>
                </c:pt>
                <c:pt idx="228">
                  <c:v>2619182</c:v>
                </c:pt>
                <c:pt idx="229">
                  <c:v>2618811</c:v>
                </c:pt>
                <c:pt idx="230">
                  <c:v>2617842</c:v>
                </c:pt>
                <c:pt idx="231">
                  <c:v>2616931</c:v>
                </c:pt>
                <c:pt idx="232">
                  <c:v>2616225</c:v>
                </c:pt>
                <c:pt idx="233">
                  <c:v>2615739</c:v>
                </c:pt>
                <c:pt idx="234">
                  <c:v>2615043</c:v>
                </c:pt>
                <c:pt idx="235">
                  <c:v>2615043</c:v>
                </c:pt>
                <c:pt idx="236">
                  <c:v>2614132</c:v>
                </c:pt>
                <c:pt idx="237">
                  <c:v>2613791</c:v>
                </c:pt>
                <c:pt idx="238">
                  <c:v>2613791</c:v>
                </c:pt>
                <c:pt idx="239">
                  <c:v>2612797</c:v>
                </c:pt>
                <c:pt idx="240">
                  <c:v>2612389</c:v>
                </c:pt>
                <c:pt idx="241">
                  <c:v>2611520</c:v>
                </c:pt>
                <c:pt idx="242">
                  <c:v>2611520</c:v>
                </c:pt>
                <c:pt idx="243">
                  <c:v>2610505</c:v>
                </c:pt>
                <c:pt idx="244">
                  <c:v>2609555</c:v>
                </c:pt>
                <c:pt idx="245">
                  <c:v>2607663</c:v>
                </c:pt>
                <c:pt idx="246">
                  <c:v>2606666</c:v>
                </c:pt>
                <c:pt idx="247">
                  <c:v>2605531</c:v>
                </c:pt>
                <c:pt idx="248">
                  <c:v>2603631</c:v>
                </c:pt>
                <c:pt idx="249">
                  <c:v>2603631</c:v>
                </c:pt>
                <c:pt idx="250">
                  <c:v>2600860</c:v>
                </c:pt>
                <c:pt idx="251">
                  <c:v>2600004</c:v>
                </c:pt>
                <c:pt idx="252">
                  <c:v>2597905</c:v>
                </c:pt>
                <c:pt idx="253">
                  <c:v>2597905</c:v>
                </c:pt>
                <c:pt idx="254">
                  <c:v>2595086</c:v>
                </c:pt>
                <c:pt idx="255">
                  <c:v>2595195</c:v>
                </c:pt>
                <c:pt idx="256">
                  <c:v>2591554</c:v>
                </c:pt>
                <c:pt idx="257">
                  <c:v>2589923</c:v>
                </c:pt>
                <c:pt idx="258">
                  <c:v>2586998</c:v>
                </c:pt>
                <c:pt idx="259">
                  <c:v>2587075</c:v>
                </c:pt>
                <c:pt idx="260">
                  <c:v>2587075</c:v>
                </c:pt>
                <c:pt idx="261">
                  <c:v>2585909</c:v>
                </c:pt>
                <c:pt idx="262">
                  <c:v>2583981</c:v>
                </c:pt>
                <c:pt idx="263">
                  <c:v>2583981</c:v>
                </c:pt>
                <c:pt idx="264">
                  <c:v>2580040</c:v>
                </c:pt>
                <c:pt idx="265">
                  <c:v>2580040</c:v>
                </c:pt>
                <c:pt idx="266">
                  <c:v>2579434</c:v>
                </c:pt>
                <c:pt idx="267">
                  <c:v>2579013</c:v>
                </c:pt>
                <c:pt idx="268">
                  <c:v>2580140</c:v>
                </c:pt>
                <c:pt idx="269">
                  <c:v>2579874</c:v>
                </c:pt>
                <c:pt idx="270">
                  <c:v>2578952</c:v>
                </c:pt>
                <c:pt idx="271">
                  <c:v>2577889</c:v>
                </c:pt>
                <c:pt idx="272">
                  <c:v>2577831</c:v>
                </c:pt>
                <c:pt idx="273">
                  <c:v>2577831</c:v>
                </c:pt>
                <c:pt idx="274">
                  <c:v>2577193</c:v>
                </c:pt>
                <c:pt idx="275">
                  <c:v>2575447</c:v>
                </c:pt>
                <c:pt idx="276">
                  <c:v>2575447</c:v>
                </c:pt>
                <c:pt idx="277">
                  <c:v>2574001</c:v>
                </c:pt>
                <c:pt idx="278">
                  <c:v>2569572</c:v>
                </c:pt>
                <c:pt idx="279">
                  <c:v>2568863</c:v>
                </c:pt>
                <c:pt idx="280">
                  <c:v>2568863</c:v>
                </c:pt>
                <c:pt idx="281">
                  <c:v>2567853</c:v>
                </c:pt>
                <c:pt idx="282">
                  <c:v>2567853</c:v>
                </c:pt>
                <c:pt idx="283">
                  <c:v>2567507</c:v>
                </c:pt>
                <c:pt idx="284">
                  <c:v>2565866</c:v>
                </c:pt>
                <c:pt idx="285">
                  <c:v>2564652</c:v>
                </c:pt>
                <c:pt idx="286">
                  <c:v>2563826</c:v>
                </c:pt>
                <c:pt idx="287">
                  <c:v>2563004</c:v>
                </c:pt>
                <c:pt idx="288">
                  <c:v>2563004</c:v>
                </c:pt>
                <c:pt idx="289">
                  <c:v>2563257</c:v>
                </c:pt>
                <c:pt idx="290">
                  <c:v>2563424</c:v>
                </c:pt>
                <c:pt idx="291">
                  <c:v>2559877</c:v>
                </c:pt>
                <c:pt idx="292">
                  <c:v>2559877</c:v>
                </c:pt>
                <c:pt idx="293">
                  <c:v>2559790</c:v>
                </c:pt>
                <c:pt idx="294">
                  <c:v>2557814</c:v>
                </c:pt>
                <c:pt idx="295">
                  <c:v>2538576</c:v>
                </c:pt>
                <c:pt idx="296">
                  <c:v>2500881</c:v>
                </c:pt>
                <c:pt idx="297">
                  <c:v>2500881</c:v>
                </c:pt>
                <c:pt idx="298">
                  <c:v>2486268</c:v>
                </c:pt>
                <c:pt idx="299">
                  <c:v>2485170</c:v>
                </c:pt>
                <c:pt idx="300">
                  <c:v>2484174</c:v>
                </c:pt>
                <c:pt idx="301">
                  <c:v>2483422</c:v>
                </c:pt>
                <c:pt idx="302">
                  <c:v>2482900</c:v>
                </c:pt>
                <c:pt idx="303">
                  <c:v>2481943</c:v>
                </c:pt>
                <c:pt idx="304">
                  <c:v>2481861</c:v>
                </c:pt>
                <c:pt idx="305">
                  <c:v>2481197</c:v>
                </c:pt>
                <c:pt idx="306">
                  <c:v>2480288</c:v>
                </c:pt>
                <c:pt idx="307">
                  <c:v>2478992</c:v>
                </c:pt>
                <c:pt idx="308">
                  <c:v>2478580</c:v>
                </c:pt>
                <c:pt idx="309">
                  <c:v>2452928</c:v>
                </c:pt>
                <c:pt idx="310">
                  <c:v>2426653</c:v>
                </c:pt>
                <c:pt idx="311">
                  <c:v>2411379</c:v>
                </c:pt>
                <c:pt idx="312">
                  <c:v>2410211</c:v>
                </c:pt>
                <c:pt idx="313">
                  <c:v>2407906</c:v>
                </c:pt>
                <c:pt idx="314">
                  <c:v>2407906</c:v>
                </c:pt>
                <c:pt idx="315">
                  <c:v>2408642</c:v>
                </c:pt>
                <c:pt idx="316">
                  <c:v>2409150</c:v>
                </c:pt>
                <c:pt idx="317">
                  <c:v>2408677</c:v>
                </c:pt>
                <c:pt idx="318">
                  <c:v>2408824</c:v>
                </c:pt>
                <c:pt idx="319">
                  <c:v>2407745</c:v>
                </c:pt>
                <c:pt idx="320">
                  <c:v>2405177</c:v>
                </c:pt>
                <c:pt idx="321">
                  <c:v>2405349</c:v>
                </c:pt>
                <c:pt idx="322">
                  <c:v>2404612</c:v>
                </c:pt>
                <c:pt idx="323">
                  <c:v>2403263</c:v>
                </c:pt>
                <c:pt idx="324">
                  <c:v>2402195</c:v>
                </c:pt>
                <c:pt idx="325">
                  <c:v>2401609</c:v>
                </c:pt>
                <c:pt idx="326">
                  <c:v>2400916</c:v>
                </c:pt>
                <c:pt idx="327">
                  <c:v>2399473</c:v>
                </c:pt>
                <c:pt idx="328">
                  <c:v>2398971</c:v>
                </c:pt>
                <c:pt idx="329">
                  <c:v>2403634</c:v>
                </c:pt>
                <c:pt idx="330">
                  <c:v>2403331</c:v>
                </c:pt>
                <c:pt idx="331">
                  <c:v>2402795</c:v>
                </c:pt>
                <c:pt idx="332">
                  <c:v>2402192</c:v>
                </c:pt>
                <c:pt idx="333">
                  <c:v>2401235</c:v>
                </c:pt>
                <c:pt idx="334">
                  <c:v>2400539</c:v>
                </c:pt>
                <c:pt idx="335">
                  <c:v>2401223</c:v>
                </c:pt>
                <c:pt idx="336">
                  <c:v>2400574</c:v>
                </c:pt>
                <c:pt idx="337">
                  <c:v>2400404</c:v>
                </c:pt>
                <c:pt idx="338">
                  <c:v>2398320</c:v>
                </c:pt>
                <c:pt idx="339">
                  <c:v>2397585</c:v>
                </c:pt>
                <c:pt idx="340">
                  <c:v>2396717</c:v>
                </c:pt>
                <c:pt idx="341">
                  <c:v>2395645</c:v>
                </c:pt>
                <c:pt idx="342">
                  <c:v>2395920</c:v>
                </c:pt>
                <c:pt idx="343">
                  <c:v>2395039</c:v>
                </c:pt>
                <c:pt idx="344">
                  <c:v>2394735</c:v>
                </c:pt>
                <c:pt idx="345">
                  <c:v>2393773</c:v>
                </c:pt>
                <c:pt idx="346">
                  <c:v>2393249</c:v>
                </c:pt>
                <c:pt idx="347">
                  <c:v>2392483</c:v>
                </c:pt>
                <c:pt idx="348">
                  <c:v>2391666</c:v>
                </c:pt>
                <c:pt idx="349">
                  <c:v>2391570</c:v>
                </c:pt>
                <c:pt idx="350">
                  <c:v>2391100</c:v>
                </c:pt>
                <c:pt idx="351">
                  <c:v>2389285</c:v>
                </c:pt>
                <c:pt idx="352">
                  <c:v>2388218</c:v>
                </c:pt>
                <c:pt idx="353">
                  <c:v>2386492</c:v>
                </c:pt>
                <c:pt idx="354">
                  <c:v>2385681</c:v>
                </c:pt>
                <c:pt idx="355">
                  <c:v>2384069</c:v>
                </c:pt>
                <c:pt idx="356">
                  <c:v>2383507</c:v>
                </c:pt>
                <c:pt idx="357">
                  <c:v>2381770</c:v>
                </c:pt>
                <c:pt idx="358">
                  <c:v>2380720</c:v>
                </c:pt>
                <c:pt idx="359">
                  <c:v>2379574</c:v>
                </c:pt>
                <c:pt idx="360">
                  <c:v>2377318</c:v>
                </c:pt>
                <c:pt idx="361">
                  <c:v>2375547</c:v>
                </c:pt>
                <c:pt idx="362">
                  <c:v>2374217</c:v>
                </c:pt>
                <c:pt idx="363">
                  <c:v>2373516</c:v>
                </c:pt>
              </c:numCache>
            </c:numRef>
          </c:val>
          <c:smooth val="0"/>
        </c:ser>
        <c:ser>
          <c:idx val="1"/>
          <c:order val="1"/>
          <c:tx>
            <c:strRef>
              <c:f>tier2!$C$3:$C$4</c:f>
              <c:strCache>
                <c:ptCount val="1"/>
                <c:pt idx="0">
                  <c:v>info</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tier2!$C$5:$C$369</c:f>
              <c:numCache>
                <c:formatCode>General</c:formatCode>
                <c:ptCount val="364"/>
                <c:pt idx="0">
                  <c:v>5826504</c:v>
                </c:pt>
                <c:pt idx="1">
                  <c:v>5824241</c:v>
                </c:pt>
                <c:pt idx="2">
                  <c:v>5820893</c:v>
                </c:pt>
                <c:pt idx="3">
                  <c:v>5817981</c:v>
                </c:pt>
                <c:pt idx="4">
                  <c:v>5813487</c:v>
                </c:pt>
                <c:pt idx="5">
                  <c:v>5812217</c:v>
                </c:pt>
                <c:pt idx="6">
                  <c:v>5813362</c:v>
                </c:pt>
                <c:pt idx="7">
                  <c:v>5812430</c:v>
                </c:pt>
                <c:pt idx="8">
                  <c:v>5809524</c:v>
                </c:pt>
                <c:pt idx="9">
                  <c:v>5806382</c:v>
                </c:pt>
                <c:pt idx="10">
                  <c:v>5802808</c:v>
                </c:pt>
                <c:pt idx="11">
                  <c:v>5798048</c:v>
                </c:pt>
                <c:pt idx="12">
                  <c:v>5795953</c:v>
                </c:pt>
                <c:pt idx="13">
                  <c:v>5793245</c:v>
                </c:pt>
                <c:pt idx="14">
                  <c:v>5791069</c:v>
                </c:pt>
                <c:pt idx="15">
                  <c:v>5788233</c:v>
                </c:pt>
                <c:pt idx="16">
                  <c:v>5783330</c:v>
                </c:pt>
                <c:pt idx="17">
                  <c:v>5777643</c:v>
                </c:pt>
                <c:pt idx="18">
                  <c:v>5773028</c:v>
                </c:pt>
                <c:pt idx="19">
                  <c:v>5771256</c:v>
                </c:pt>
                <c:pt idx="20">
                  <c:v>5770623</c:v>
                </c:pt>
                <c:pt idx="21">
                  <c:v>5768179</c:v>
                </c:pt>
                <c:pt idx="22">
                  <c:v>5765473</c:v>
                </c:pt>
                <c:pt idx="23">
                  <c:v>5767685</c:v>
                </c:pt>
                <c:pt idx="24">
                  <c:v>5763370</c:v>
                </c:pt>
                <c:pt idx="25">
                  <c:v>5759600</c:v>
                </c:pt>
                <c:pt idx="26">
                  <c:v>5757735</c:v>
                </c:pt>
                <c:pt idx="27">
                  <c:v>5749614</c:v>
                </c:pt>
                <c:pt idx="28">
                  <c:v>5745484</c:v>
                </c:pt>
                <c:pt idx="29">
                  <c:v>5743404</c:v>
                </c:pt>
                <c:pt idx="30">
                  <c:v>5740944</c:v>
                </c:pt>
                <c:pt idx="31">
                  <c:v>5739139</c:v>
                </c:pt>
                <c:pt idx="32">
                  <c:v>5737498</c:v>
                </c:pt>
                <c:pt idx="33">
                  <c:v>5736609</c:v>
                </c:pt>
                <c:pt idx="34">
                  <c:v>5737670</c:v>
                </c:pt>
                <c:pt idx="35">
                  <c:v>5735297</c:v>
                </c:pt>
                <c:pt idx="36">
                  <c:v>5728502</c:v>
                </c:pt>
                <c:pt idx="37">
                  <c:v>5727651</c:v>
                </c:pt>
                <c:pt idx="38">
                  <c:v>5725226</c:v>
                </c:pt>
                <c:pt idx="39">
                  <c:v>5721403</c:v>
                </c:pt>
                <c:pt idx="40">
                  <c:v>5723045</c:v>
                </c:pt>
                <c:pt idx="41">
                  <c:v>5723219</c:v>
                </c:pt>
                <c:pt idx="42">
                  <c:v>5723342</c:v>
                </c:pt>
                <c:pt idx="43">
                  <c:v>5722413</c:v>
                </c:pt>
                <c:pt idx="44">
                  <c:v>5720849</c:v>
                </c:pt>
                <c:pt idx="45">
                  <c:v>5716888</c:v>
                </c:pt>
                <c:pt idx="46">
                  <c:v>5714153</c:v>
                </c:pt>
                <c:pt idx="47">
                  <c:v>5714862</c:v>
                </c:pt>
                <c:pt idx="48">
                  <c:v>5716119</c:v>
                </c:pt>
                <c:pt idx="49">
                  <c:v>5716910</c:v>
                </c:pt>
                <c:pt idx="50">
                  <c:v>5717058</c:v>
                </c:pt>
                <c:pt idx="51">
                  <c:v>5714750</c:v>
                </c:pt>
                <c:pt idx="52">
                  <c:v>5710869</c:v>
                </c:pt>
                <c:pt idx="53">
                  <c:v>5709464</c:v>
                </c:pt>
                <c:pt idx="54">
                  <c:v>5709144</c:v>
                </c:pt>
                <c:pt idx="55">
                  <c:v>5708605</c:v>
                </c:pt>
                <c:pt idx="56">
                  <c:v>5712921</c:v>
                </c:pt>
                <c:pt idx="57">
                  <c:v>5712446</c:v>
                </c:pt>
                <c:pt idx="58">
                  <c:v>5711570</c:v>
                </c:pt>
                <c:pt idx="59">
                  <c:v>5709777</c:v>
                </c:pt>
                <c:pt idx="60">
                  <c:v>5708107</c:v>
                </c:pt>
                <c:pt idx="61">
                  <c:v>5707404</c:v>
                </c:pt>
                <c:pt idx="62">
                  <c:v>5707452</c:v>
                </c:pt>
                <c:pt idx="63">
                  <c:v>5708260</c:v>
                </c:pt>
                <c:pt idx="64">
                  <c:v>5708812</c:v>
                </c:pt>
                <c:pt idx="65">
                  <c:v>5708042</c:v>
                </c:pt>
                <c:pt idx="66">
                  <c:v>5706404</c:v>
                </c:pt>
                <c:pt idx="67">
                  <c:v>5703555</c:v>
                </c:pt>
                <c:pt idx="68">
                  <c:v>5701544</c:v>
                </c:pt>
                <c:pt idx="69">
                  <c:v>5700951</c:v>
                </c:pt>
                <c:pt idx="70">
                  <c:v>5701697</c:v>
                </c:pt>
                <c:pt idx="71">
                  <c:v>5701226</c:v>
                </c:pt>
                <c:pt idx="72">
                  <c:v>5699335</c:v>
                </c:pt>
                <c:pt idx="73">
                  <c:v>5697206</c:v>
                </c:pt>
                <c:pt idx="74">
                  <c:v>5695530</c:v>
                </c:pt>
                <c:pt idx="75">
                  <c:v>5694197</c:v>
                </c:pt>
                <c:pt idx="76">
                  <c:v>5694230</c:v>
                </c:pt>
                <c:pt idx="77">
                  <c:v>5689850</c:v>
                </c:pt>
                <c:pt idx="78">
                  <c:v>5687832</c:v>
                </c:pt>
                <c:pt idx="79">
                  <c:v>5684691</c:v>
                </c:pt>
                <c:pt idx="80">
                  <c:v>5682378</c:v>
                </c:pt>
                <c:pt idx="81">
                  <c:v>5680276</c:v>
                </c:pt>
                <c:pt idx="82">
                  <c:v>5680336</c:v>
                </c:pt>
                <c:pt idx="83">
                  <c:v>5682767</c:v>
                </c:pt>
                <c:pt idx="84">
                  <c:v>5683932</c:v>
                </c:pt>
                <c:pt idx="85">
                  <c:v>5681428</c:v>
                </c:pt>
                <c:pt idx="86">
                  <c:v>5681146</c:v>
                </c:pt>
                <c:pt idx="87">
                  <c:v>5678730</c:v>
                </c:pt>
                <c:pt idx="88">
                  <c:v>5676707</c:v>
                </c:pt>
                <c:pt idx="89">
                  <c:v>5675730</c:v>
                </c:pt>
                <c:pt idx="90">
                  <c:v>5675429</c:v>
                </c:pt>
                <c:pt idx="91">
                  <c:v>5672715</c:v>
                </c:pt>
                <c:pt idx="92">
                  <c:v>5716578</c:v>
                </c:pt>
                <c:pt idx="93">
                  <c:v>5714858</c:v>
                </c:pt>
                <c:pt idx="94">
                  <c:v>5715623</c:v>
                </c:pt>
                <c:pt idx="95">
                  <c:v>5713348</c:v>
                </c:pt>
                <c:pt idx="96">
                  <c:v>5717407</c:v>
                </c:pt>
                <c:pt idx="97">
                  <c:v>5789481</c:v>
                </c:pt>
                <c:pt idx="98">
                  <c:v>5862870</c:v>
                </c:pt>
                <c:pt idx="99">
                  <c:v>5861203</c:v>
                </c:pt>
                <c:pt idx="100">
                  <c:v>5854990</c:v>
                </c:pt>
                <c:pt idx="101">
                  <c:v>5851302</c:v>
                </c:pt>
                <c:pt idx="102">
                  <c:v>5849936</c:v>
                </c:pt>
                <c:pt idx="103">
                  <c:v>5851290</c:v>
                </c:pt>
                <c:pt idx="104">
                  <c:v>5849925</c:v>
                </c:pt>
                <c:pt idx="105">
                  <c:v>5848886</c:v>
                </c:pt>
                <c:pt idx="106">
                  <c:v>5847161</c:v>
                </c:pt>
                <c:pt idx="107">
                  <c:v>5845227</c:v>
                </c:pt>
                <c:pt idx="108">
                  <c:v>5841341</c:v>
                </c:pt>
                <c:pt idx="109">
                  <c:v>5838598</c:v>
                </c:pt>
                <c:pt idx="110">
                  <c:v>5836213</c:v>
                </c:pt>
                <c:pt idx="111">
                  <c:v>5837648</c:v>
                </c:pt>
                <c:pt idx="112">
                  <c:v>5834053</c:v>
                </c:pt>
                <c:pt idx="113">
                  <c:v>5832679</c:v>
                </c:pt>
                <c:pt idx="114">
                  <c:v>5830046</c:v>
                </c:pt>
                <c:pt idx="115">
                  <c:v>5824558</c:v>
                </c:pt>
                <c:pt idx="116">
                  <c:v>5821139</c:v>
                </c:pt>
                <c:pt idx="117">
                  <c:v>5819933</c:v>
                </c:pt>
                <c:pt idx="118">
                  <c:v>5819489</c:v>
                </c:pt>
                <c:pt idx="119">
                  <c:v>5821329</c:v>
                </c:pt>
                <c:pt idx="120">
                  <c:v>5819197</c:v>
                </c:pt>
                <c:pt idx="121">
                  <c:v>5818431</c:v>
                </c:pt>
                <c:pt idx="122">
                  <c:v>5816164</c:v>
                </c:pt>
                <c:pt idx="123">
                  <c:v>5812568</c:v>
                </c:pt>
                <c:pt idx="124">
                  <c:v>5811448</c:v>
                </c:pt>
                <c:pt idx="125">
                  <c:v>5810571</c:v>
                </c:pt>
                <c:pt idx="126">
                  <c:v>5809116</c:v>
                </c:pt>
                <c:pt idx="127">
                  <c:v>5806943</c:v>
                </c:pt>
                <c:pt idx="128">
                  <c:v>5800715</c:v>
                </c:pt>
                <c:pt idx="129">
                  <c:v>5795184</c:v>
                </c:pt>
                <c:pt idx="130">
                  <c:v>5792336</c:v>
                </c:pt>
                <c:pt idx="131">
                  <c:v>5793910</c:v>
                </c:pt>
                <c:pt idx="132">
                  <c:v>5795270</c:v>
                </c:pt>
                <c:pt idx="133">
                  <c:v>5794998</c:v>
                </c:pt>
                <c:pt idx="134">
                  <c:v>5795661</c:v>
                </c:pt>
                <c:pt idx="135">
                  <c:v>5794804</c:v>
                </c:pt>
                <c:pt idx="136">
                  <c:v>5790996</c:v>
                </c:pt>
                <c:pt idx="137">
                  <c:v>5788813</c:v>
                </c:pt>
                <c:pt idx="138">
                  <c:v>5787892</c:v>
                </c:pt>
                <c:pt idx="139">
                  <c:v>5786510</c:v>
                </c:pt>
                <c:pt idx="140">
                  <c:v>5777468</c:v>
                </c:pt>
                <c:pt idx="141">
                  <c:v>5776050</c:v>
                </c:pt>
                <c:pt idx="142">
                  <c:v>5775248</c:v>
                </c:pt>
                <c:pt idx="143">
                  <c:v>5771406</c:v>
                </c:pt>
                <c:pt idx="144">
                  <c:v>5769144</c:v>
                </c:pt>
                <c:pt idx="145">
                  <c:v>5765481</c:v>
                </c:pt>
                <c:pt idx="146">
                  <c:v>5765423</c:v>
                </c:pt>
                <c:pt idx="147">
                  <c:v>5766420</c:v>
                </c:pt>
                <c:pt idx="148">
                  <c:v>5763171</c:v>
                </c:pt>
                <c:pt idx="149">
                  <c:v>5765379</c:v>
                </c:pt>
                <c:pt idx="150">
                  <c:v>5762615</c:v>
                </c:pt>
                <c:pt idx="151">
                  <c:v>5759561</c:v>
                </c:pt>
                <c:pt idx="152">
                  <c:v>5758728</c:v>
                </c:pt>
                <c:pt idx="153">
                  <c:v>5755668</c:v>
                </c:pt>
                <c:pt idx="154">
                  <c:v>5753473</c:v>
                </c:pt>
                <c:pt idx="155">
                  <c:v>5755434</c:v>
                </c:pt>
                <c:pt idx="156">
                  <c:v>5753648</c:v>
                </c:pt>
                <c:pt idx="157">
                  <c:v>5750519</c:v>
                </c:pt>
                <c:pt idx="158">
                  <c:v>5747840</c:v>
                </c:pt>
                <c:pt idx="159">
                  <c:v>5747223</c:v>
                </c:pt>
                <c:pt idx="160">
                  <c:v>5745794</c:v>
                </c:pt>
                <c:pt idx="161">
                  <c:v>5744497</c:v>
                </c:pt>
                <c:pt idx="162">
                  <c:v>5746199</c:v>
                </c:pt>
                <c:pt idx="163">
                  <c:v>5743566</c:v>
                </c:pt>
                <c:pt idx="164">
                  <c:v>5740745</c:v>
                </c:pt>
                <c:pt idx="165">
                  <c:v>5738413</c:v>
                </c:pt>
                <c:pt idx="166">
                  <c:v>5739426</c:v>
                </c:pt>
                <c:pt idx="167">
                  <c:v>5739071</c:v>
                </c:pt>
                <c:pt idx="168">
                  <c:v>5736778</c:v>
                </c:pt>
                <c:pt idx="169">
                  <c:v>5736168</c:v>
                </c:pt>
                <c:pt idx="170">
                  <c:v>5734209</c:v>
                </c:pt>
                <c:pt idx="171">
                  <c:v>5730656</c:v>
                </c:pt>
                <c:pt idx="172">
                  <c:v>5727438</c:v>
                </c:pt>
                <c:pt idx="173">
                  <c:v>5728685</c:v>
                </c:pt>
                <c:pt idx="174">
                  <c:v>5725812</c:v>
                </c:pt>
                <c:pt idx="175">
                  <c:v>5723615</c:v>
                </c:pt>
                <c:pt idx="176">
                  <c:v>5723474</c:v>
                </c:pt>
                <c:pt idx="177">
                  <c:v>5723241</c:v>
                </c:pt>
                <c:pt idx="178">
                  <c:v>5719995</c:v>
                </c:pt>
                <c:pt idx="179">
                  <c:v>5717888</c:v>
                </c:pt>
                <c:pt idx="180">
                  <c:v>5717448</c:v>
                </c:pt>
                <c:pt idx="181">
                  <c:v>5715475</c:v>
                </c:pt>
                <c:pt idx="182">
                  <c:v>5713668</c:v>
                </c:pt>
                <c:pt idx="183">
                  <c:v>5711658</c:v>
                </c:pt>
                <c:pt idx="184">
                  <c:v>5708787</c:v>
                </c:pt>
                <c:pt idx="185">
                  <c:v>5701074</c:v>
                </c:pt>
                <c:pt idx="186">
                  <c:v>5698769</c:v>
                </c:pt>
                <c:pt idx="187">
                  <c:v>5698679</c:v>
                </c:pt>
                <c:pt idx="188">
                  <c:v>5698590</c:v>
                </c:pt>
                <c:pt idx="189">
                  <c:v>5696513</c:v>
                </c:pt>
                <c:pt idx="190">
                  <c:v>5694661</c:v>
                </c:pt>
                <c:pt idx="191">
                  <c:v>5692863</c:v>
                </c:pt>
                <c:pt idx="192">
                  <c:v>5690270</c:v>
                </c:pt>
                <c:pt idx="193">
                  <c:v>5687720</c:v>
                </c:pt>
                <c:pt idx="194">
                  <c:v>5686798</c:v>
                </c:pt>
                <c:pt idx="195">
                  <c:v>5686094</c:v>
                </c:pt>
                <c:pt idx="196">
                  <c:v>5685683</c:v>
                </c:pt>
                <c:pt idx="197">
                  <c:v>5685683</c:v>
                </c:pt>
                <c:pt idx="198">
                  <c:v>5679832</c:v>
                </c:pt>
                <c:pt idx="199">
                  <c:v>5676646</c:v>
                </c:pt>
                <c:pt idx="200">
                  <c:v>5674970</c:v>
                </c:pt>
                <c:pt idx="201">
                  <c:v>5672449</c:v>
                </c:pt>
                <c:pt idx="202">
                  <c:v>5670313</c:v>
                </c:pt>
                <c:pt idx="203">
                  <c:v>5667640</c:v>
                </c:pt>
                <c:pt idx="204">
                  <c:v>5666411</c:v>
                </c:pt>
                <c:pt idx="205">
                  <c:v>5665636</c:v>
                </c:pt>
                <c:pt idx="206">
                  <c:v>5663388</c:v>
                </c:pt>
                <c:pt idx="207">
                  <c:v>5660343</c:v>
                </c:pt>
                <c:pt idx="208">
                  <c:v>5659805</c:v>
                </c:pt>
                <c:pt idx="209">
                  <c:v>5657754</c:v>
                </c:pt>
                <c:pt idx="210">
                  <c:v>5655340</c:v>
                </c:pt>
                <c:pt idx="211">
                  <c:v>5652288</c:v>
                </c:pt>
                <c:pt idx="212">
                  <c:v>5649923</c:v>
                </c:pt>
                <c:pt idx="213">
                  <c:v>5647383</c:v>
                </c:pt>
                <c:pt idx="214">
                  <c:v>5645287</c:v>
                </c:pt>
                <c:pt idx="215">
                  <c:v>5644951</c:v>
                </c:pt>
                <c:pt idx="216">
                  <c:v>5644213</c:v>
                </c:pt>
                <c:pt idx="217">
                  <c:v>5644360</c:v>
                </c:pt>
                <c:pt idx="218">
                  <c:v>5640443</c:v>
                </c:pt>
                <c:pt idx="219">
                  <c:v>5627654</c:v>
                </c:pt>
                <c:pt idx="220">
                  <c:v>5625254</c:v>
                </c:pt>
                <c:pt idx="221">
                  <c:v>5623219</c:v>
                </c:pt>
                <c:pt idx="222">
                  <c:v>5621812</c:v>
                </c:pt>
                <c:pt idx="223">
                  <c:v>5622745</c:v>
                </c:pt>
                <c:pt idx="224">
                  <c:v>5621234</c:v>
                </c:pt>
                <c:pt idx="225">
                  <c:v>5620778</c:v>
                </c:pt>
                <c:pt idx="226">
                  <c:v>5619475</c:v>
                </c:pt>
                <c:pt idx="227">
                  <c:v>5617830</c:v>
                </c:pt>
                <c:pt idx="228">
                  <c:v>5616448</c:v>
                </c:pt>
                <c:pt idx="229">
                  <c:v>5617035</c:v>
                </c:pt>
                <c:pt idx="230">
                  <c:v>5616734</c:v>
                </c:pt>
                <c:pt idx="231">
                  <c:v>5614655</c:v>
                </c:pt>
                <c:pt idx="232">
                  <c:v>5615275</c:v>
                </c:pt>
                <c:pt idx="233">
                  <c:v>5613631</c:v>
                </c:pt>
                <c:pt idx="234">
                  <c:v>5613981</c:v>
                </c:pt>
                <c:pt idx="235">
                  <c:v>5614150</c:v>
                </c:pt>
                <c:pt idx="236">
                  <c:v>5614155</c:v>
                </c:pt>
                <c:pt idx="237">
                  <c:v>5614142</c:v>
                </c:pt>
                <c:pt idx="238">
                  <c:v>5613572</c:v>
                </c:pt>
                <c:pt idx="239">
                  <c:v>5612399</c:v>
                </c:pt>
                <c:pt idx="240">
                  <c:v>5610729</c:v>
                </c:pt>
                <c:pt idx="241">
                  <c:v>5610677</c:v>
                </c:pt>
                <c:pt idx="242">
                  <c:v>5610433</c:v>
                </c:pt>
                <c:pt idx="243">
                  <c:v>5611121</c:v>
                </c:pt>
                <c:pt idx="244">
                  <c:v>5611167</c:v>
                </c:pt>
                <c:pt idx="245">
                  <c:v>5610871</c:v>
                </c:pt>
                <c:pt idx="246">
                  <c:v>5610049</c:v>
                </c:pt>
                <c:pt idx="247">
                  <c:v>5608020</c:v>
                </c:pt>
                <c:pt idx="248">
                  <c:v>5606047</c:v>
                </c:pt>
                <c:pt idx="249">
                  <c:v>5604636</c:v>
                </c:pt>
                <c:pt idx="250">
                  <c:v>5604701</c:v>
                </c:pt>
                <c:pt idx="251">
                  <c:v>5604604</c:v>
                </c:pt>
                <c:pt idx="252">
                  <c:v>5604546</c:v>
                </c:pt>
                <c:pt idx="253">
                  <c:v>5606984</c:v>
                </c:pt>
                <c:pt idx="254">
                  <c:v>5606789</c:v>
                </c:pt>
                <c:pt idx="255">
                  <c:v>5603996</c:v>
                </c:pt>
                <c:pt idx="256">
                  <c:v>5602096</c:v>
                </c:pt>
                <c:pt idx="257">
                  <c:v>5601774</c:v>
                </c:pt>
                <c:pt idx="258">
                  <c:v>5600962</c:v>
                </c:pt>
                <c:pt idx="259">
                  <c:v>5600093</c:v>
                </c:pt>
                <c:pt idx="260">
                  <c:v>5597379</c:v>
                </c:pt>
                <c:pt idx="261">
                  <c:v>5597106</c:v>
                </c:pt>
                <c:pt idx="262">
                  <c:v>5594388</c:v>
                </c:pt>
                <c:pt idx="263">
                  <c:v>5592690</c:v>
                </c:pt>
                <c:pt idx="264">
                  <c:v>5592184</c:v>
                </c:pt>
                <c:pt idx="265">
                  <c:v>5597087</c:v>
                </c:pt>
                <c:pt idx="266">
                  <c:v>5596748</c:v>
                </c:pt>
                <c:pt idx="267">
                  <c:v>5595438</c:v>
                </c:pt>
                <c:pt idx="268">
                  <c:v>5594299</c:v>
                </c:pt>
                <c:pt idx="269">
                  <c:v>5592832</c:v>
                </c:pt>
                <c:pt idx="270">
                  <c:v>5591664</c:v>
                </c:pt>
                <c:pt idx="271">
                  <c:v>5592680</c:v>
                </c:pt>
                <c:pt idx="272">
                  <c:v>5591967</c:v>
                </c:pt>
                <c:pt idx="273">
                  <c:v>5590842</c:v>
                </c:pt>
                <c:pt idx="274">
                  <c:v>5590640</c:v>
                </c:pt>
                <c:pt idx="275">
                  <c:v>5588409</c:v>
                </c:pt>
                <c:pt idx="276">
                  <c:v>5586279</c:v>
                </c:pt>
                <c:pt idx="277">
                  <c:v>5583723</c:v>
                </c:pt>
                <c:pt idx="278">
                  <c:v>5583150</c:v>
                </c:pt>
                <c:pt idx="279">
                  <c:v>5582100</c:v>
                </c:pt>
                <c:pt idx="280">
                  <c:v>5581051</c:v>
                </c:pt>
                <c:pt idx="281">
                  <c:v>5579341</c:v>
                </c:pt>
                <c:pt idx="282">
                  <c:v>5573041</c:v>
                </c:pt>
                <c:pt idx="283">
                  <c:v>5567474</c:v>
                </c:pt>
                <c:pt idx="284">
                  <c:v>5564380</c:v>
                </c:pt>
                <c:pt idx="285">
                  <c:v>5562976</c:v>
                </c:pt>
                <c:pt idx="286">
                  <c:v>5561465</c:v>
                </c:pt>
                <c:pt idx="287">
                  <c:v>5559182</c:v>
                </c:pt>
                <c:pt idx="288">
                  <c:v>5559143</c:v>
                </c:pt>
                <c:pt idx="289">
                  <c:v>5560663</c:v>
                </c:pt>
                <c:pt idx="290">
                  <c:v>5558548</c:v>
                </c:pt>
                <c:pt idx="291">
                  <c:v>5556914</c:v>
                </c:pt>
                <c:pt idx="292">
                  <c:v>5556436</c:v>
                </c:pt>
                <c:pt idx="293">
                  <c:v>5555199</c:v>
                </c:pt>
                <c:pt idx="294">
                  <c:v>5551876</c:v>
                </c:pt>
                <c:pt idx="295">
                  <c:v>5550411</c:v>
                </c:pt>
                <c:pt idx="296">
                  <c:v>5547752</c:v>
                </c:pt>
                <c:pt idx="297">
                  <c:v>5544006</c:v>
                </c:pt>
                <c:pt idx="298">
                  <c:v>5541898</c:v>
                </c:pt>
                <c:pt idx="299">
                  <c:v>5540760</c:v>
                </c:pt>
                <c:pt idx="300">
                  <c:v>5540183</c:v>
                </c:pt>
                <c:pt idx="301">
                  <c:v>5540587</c:v>
                </c:pt>
                <c:pt idx="302">
                  <c:v>5539587</c:v>
                </c:pt>
                <c:pt idx="303">
                  <c:v>5538774</c:v>
                </c:pt>
                <c:pt idx="304">
                  <c:v>5535423</c:v>
                </c:pt>
                <c:pt idx="305">
                  <c:v>5532875</c:v>
                </c:pt>
                <c:pt idx="306">
                  <c:v>5532330</c:v>
                </c:pt>
                <c:pt idx="307">
                  <c:v>5532147</c:v>
                </c:pt>
                <c:pt idx="308">
                  <c:v>5532159</c:v>
                </c:pt>
                <c:pt idx="309">
                  <c:v>5531584</c:v>
                </c:pt>
                <c:pt idx="310">
                  <c:v>5529112</c:v>
                </c:pt>
                <c:pt idx="311">
                  <c:v>5525021</c:v>
                </c:pt>
                <c:pt idx="312">
                  <c:v>5522796</c:v>
                </c:pt>
                <c:pt idx="313">
                  <c:v>5522232</c:v>
                </c:pt>
                <c:pt idx="314">
                  <c:v>5521679</c:v>
                </c:pt>
                <c:pt idx="315">
                  <c:v>5523574</c:v>
                </c:pt>
                <c:pt idx="316">
                  <c:v>5523045</c:v>
                </c:pt>
                <c:pt idx="317">
                  <c:v>5523051</c:v>
                </c:pt>
                <c:pt idx="318">
                  <c:v>5523850</c:v>
                </c:pt>
                <c:pt idx="319">
                  <c:v>5522431</c:v>
                </c:pt>
                <c:pt idx="320">
                  <c:v>5521397</c:v>
                </c:pt>
                <c:pt idx="321">
                  <c:v>5522042</c:v>
                </c:pt>
                <c:pt idx="322">
                  <c:v>5519841</c:v>
                </c:pt>
                <c:pt idx="323">
                  <c:v>5517734</c:v>
                </c:pt>
                <c:pt idx="324">
                  <c:v>5516281</c:v>
                </c:pt>
                <c:pt idx="325">
                  <c:v>5513054</c:v>
                </c:pt>
                <c:pt idx="326">
                  <c:v>5511136</c:v>
                </c:pt>
                <c:pt idx="327">
                  <c:v>5510299</c:v>
                </c:pt>
                <c:pt idx="328">
                  <c:v>5507753</c:v>
                </c:pt>
                <c:pt idx="329">
                  <c:v>5506227</c:v>
                </c:pt>
                <c:pt idx="330">
                  <c:v>5504071</c:v>
                </c:pt>
                <c:pt idx="331">
                  <c:v>5505690</c:v>
                </c:pt>
                <c:pt idx="332">
                  <c:v>5501857</c:v>
                </c:pt>
                <c:pt idx="333">
                  <c:v>5500458</c:v>
                </c:pt>
                <c:pt idx="334">
                  <c:v>5499535</c:v>
                </c:pt>
                <c:pt idx="335">
                  <c:v>5499082</c:v>
                </c:pt>
                <c:pt idx="336">
                  <c:v>5497681</c:v>
                </c:pt>
                <c:pt idx="337">
                  <c:v>5496888</c:v>
                </c:pt>
                <c:pt idx="338">
                  <c:v>5495838</c:v>
                </c:pt>
                <c:pt idx="339">
                  <c:v>5493379</c:v>
                </c:pt>
                <c:pt idx="340">
                  <c:v>5491333</c:v>
                </c:pt>
                <c:pt idx="341">
                  <c:v>5490575</c:v>
                </c:pt>
                <c:pt idx="342">
                  <c:v>5488930</c:v>
                </c:pt>
                <c:pt idx="343">
                  <c:v>5489916</c:v>
                </c:pt>
                <c:pt idx="344">
                  <c:v>5489335</c:v>
                </c:pt>
                <c:pt idx="345">
                  <c:v>5486359</c:v>
                </c:pt>
                <c:pt idx="346">
                  <c:v>5485146</c:v>
                </c:pt>
                <c:pt idx="347">
                  <c:v>5482955</c:v>
                </c:pt>
                <c:pt idx="348">
                  <c:v>5484645</c:v>
                </c:pt>
                <c:pt idx="349">
                  <c:v>5486811</c:v>
                </c:pt>
                <c:pt idx="350">
                  <c:v>5486435</c:v>
                </c:pt>
                <c:pt idx="351">
                  <c:v>5485955</c:v>
                </c:pt>
                <c:pt idx="352">
                  <c:v>5484709</c:v>
                </c:pt>
                <c:pt idx="353">
                  <c:v>5481950</c:v>
                </c:pt>
                <c:pt idx="354">
                  <c:v>5479486</c:v>
                </c:pt>
                <c:pt idx="355">
                  <c:v>5478680</c:v>
                </c:pt>
                <c:pt idx="356">
                  <c:v>5477349</c:v>
                </c:pt>
                <c:pt idx="357">
                  <c:v>5475004</c:v>
                </c:pt>
                <c:pt idx="358">
                  <c:v>5471971</c:v>
                </c:pt>
                <c:pt idx="359">
                  <c:v>5468782</c:v>
                </c:pt>
                <c:pt idx="360">
                  <c:v>5466388</c:v>
                </c:pt>
                <c:pt idx="361">
                  <c:v>5464673</c:v>
                </c:pt>
                <c:pt idx="362">
                  <c:v>5462641</c:v>
                </c:pt>
                <c:pt idx="363">
                  <c:v>5461322</c:v>
                </c:pt>
              </c:numCache>
            </c:numRef>
          </c:val>
          <c:smooth val="0"/>
        </c:ser>
        <c:ser>
          <c:idx val="2"/>
          <c:order val="2"/>
          <c:tx>
            <c:strRef>
              <c:f>tier2!$D$3:$D$4</c:f>
              <c:strCache>
                <c:ptCount val="1"/>
                <c:pt idx="0">
                  <c:v>mobi</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tier2!$D$5:$D$369</c:f>
              <c:numCache>
                <c:formatCode>General</c:formatCode>
                <c:ptCount val="364"/>
                <c:pt idx="0">
                  <c:v>1197909</c:v>
                </c:pt>
                <c:pt idx="1">
                  <c:v>1197605</c:v>
                </c:pt>
                <c:pt idx="2">
                  <c:v>1197632</c:v>
                </c:pt>
                <c:pt idx="3">
                  <c:v>1197365</c:v>
                </c:pt>
                <c:pt idx="4">
                  <c:v>1197062</c:v>
                </c:pt>
                <c:pt idx="5">
                  <c:v>1196860</c:v>
                </c:pt>
                <c:pt idx="6">
                  <c:v>1196759</c:v>
                </c:pt>
                <c:pt idx="7">
                  <c:v>1196730</c:v>
                </c:pt>
                <c:pt idx="8">
                  <c:v>1196805</c:v>
                </c:pt>
                <c:pt idx="9">
                  <c:v>1196369</c:v>
                </c:pt>
                <c:pt idx="10">
                  <c:v>1152664</c:v>
                </c:pt>
                <c:pt idx="11">
                  <c:v>1151742</c:v>
                </c:pt>
                <c:pt idx="12">
                  <c:v>1150273</c:v>
                </c:pt>
                <c:pt idx="13">
                  <c:v>1147758</c:v>
                </c:pt>
                <c:pt idx="14">
                  <c:v>1146598</c:v>
                </c:pt>
                <c:pt idx="15">
                  <c:v>1144889</c:v>
                </c:pt>
                <c:pt idx="16">
                  <c:v>1144620</c:v>
                </c:pt>
                <c:pt idx="17">
                  <c:v>1144222</c:v>
                </c:pt>
                <c:pt idx="18">
                  <c:v>1143897</c:v>
                </c:pt>
                <c:pt idx="19">
                  <c:v>1143593</c:v>
                </c:pt>
                <c:pt idx="20">
                  <c:v>1143391</c:v>
                </c:pt>
                <c:pt idx="21">
                  <c:v>1143175</c:v>
                </c:pt>
                <c:pt idx="22">
                  <c:v>1143006</c:v>
                </c:pt>
                <c:pt idx="23">
                  <c:v>1142523</c:v>
                </c:pt>
                <c:pt idx="24">
                  <c:v>1141655</c:v>
                </c:pt>
                <c:pt idx="25">
                  <c:v>1141110</c:v>
                </c:pt>
                <c:pt idx="26">
                  <c:v>1140812</c:v>
                </c:pt>
                <c:pt idx="27">
                  <c:v>1140575</c:v>
                </c:pt>
                <c:pt idx="28">
                  <c:v>1073407</c:v>
                </c:pt>
                <c:pt idx="29">
                  <c:v>1073291</c:v>
                </c:pt>
                <c:pt idx="30">
                  <c:v>1073031</c:v>
                </c:pt>
                <c:pt idx="31">
                  <c:v>1072705</c:v>
                </c:pt>
                <c:pt idx="32">
                  <c:v>1072109</c:v>
                </c:pt>
                <c:pt idx="33">
                  <c:v>1071709</c:v>
                </c:pt>
                <c:pt idx="34">
                  <c:v>1071791</c:v>
                </c:pt>
                <c:pt idx="35">
                  <c:v>1071936</c:v>
                </c:pt>
                <c:pt idx="36">
                  <c:v>1071884</c:v>
                </c:pt>
                <c:pt idx="37">
                  <c:v>1071895</c:v>
                </c:pt>
                <c:pt idx="38">
                  <c:v>1071515</c:v>
                </c:pt>
                <c:pt idx="39">
                  <c:v>1070885</c:v>
                </c:pt>
                <c:pt idx="40">
                  <c:v>1070520</c:v>
                </c:pt>
                <c:pt idx="41">
                  <c:v>1070282</c:v>
                </c:pt>
                <c:pt idx="42">
                  <c:v>1070238</c:v>
                </c:pt>
                <c:pt idx="43">
                  <c:v>1070033</c:v>
                </c:pt>
                <c:pt idx="44">
                  <c:v>1069658</c:v>
                </c:pt>
                <c:pt idx="45">
                  <c:v>1069184</c:v>
                </c:pt>
                <c:pt idx="46">
                  <c:v>1068738</c:v>
                </c:pt>
                <c:pt idx="47">
                  <c:v>1067835</c:v>
                </c:pt>
                <c:pt idx="48">
                  <c:v>1066348</c:v>
                </c:pt>
                <c:pt idx="49">
                  <c:v>1064324</c:v>
                </c:pt>
                <c:pt idx="50">
                  <c:v>1062572</c:v>
                </c:pt>
                <c:pt idx="51">
                  <c:v>1059500</c:v>
                </c:pt>
                <c:pt idx="52">
                  <c:v>1059050</c:v>
                </c:pt>
                <c:pt idx="53">
                  <c:v>1058102</c:v>
                </c:pt>
                <c:pt idx="54">
                  <c:v>1056829</c:v>
                </c:pt>
                <c:pt idx="55">
                  <c:v>1056149</c:v>
                </c:pt>
                <c:pt idx="56">
                  <c:v>1055939</c:v>
                </c:pt>
                <c:pt idx="57">
                  <c:v>1055105</c:v>
                </c:pt>
                <c:pt idx="58">
                  <c:v>1054707</c:v>
                </c:pt>
                <c:pt idx="59">
                  <c:v>1054425</c:v>
                </c:pt>
                <c:pt idx="60">
                  <c:v>1054003</c:v>
                </c:pt>
                <c:pt idx="61">
                  <c:v>1053601</c:v>
                </c:pt>
                <c:pt idx="62">
                  <c:v>1053238</c:v>
                </c:pt>
                <c:pt idx="63">
                  <c:v>1053099</c:v>
                </c:pt>
                <c:pt idx="64">
                  <c:v>1052757</c:v>
                </c:pt>
                <c:pt idx="65">
                  <c:v>1052573</c:v>
                </c:pt>
                <c:pt idx="66">
                  <c:v>1052148</c:v>
                </c:pt>
                <c:pt idx="67">
                  <c:v>1051736</c:v>
                </c:pt>
                <c:pt idx="68">
                  <c:v>1051397</c:v>
                </c:pt>
                <c:pt idx="69">
                  <c:v>1051122</c:v>
                </c:pt>
                <c:pt idx="70">
                  <c:v>1050878</c:v>
                </c:pt>
                <c:pt idx="71">
                  <c:v>1050632</c:v>
                </c:pt>
                <c:pt idx="72">
                  <c:v>1049101</c:v>
                </c:pt>
                <c:pt idx="73">
                  <c:v>1048672</c:v>
                </c:pt>
                <c:pt idx="74">
                  <c:v>1048026</c:v>
                </c:pt>
                <c:pt idx="75">
                  <c:v>1047767</c:v>
                </c:pt>
                <c:pt idx="76">
                  <c:v>1046326</c:v>
                </c:pt>
                <c:pt idx="77">
                  <c:v>1045792</c:v>
                </c:pt>
                <c:pt idx="78">
                  <c:v>1044879</c:v>
                </c:pt>
                <c:pt idx="79">
                  <c:v>1043949</c:v>
                </c:pt>
                <c:pt idx="80">
                  <c:v>1043153</c:v>
                </c:pt>
                <c:pt idx="81">
                  <c:v>1042359</c:v>
                </c:pt>
                <c:pt idx="82">
                  <c:v>1041934</c:v>
                </c:pt>
                <c:pt idx="83">
                  <c:v>1040983</c:v>
                </c:pt>
                <c:pt idx="84">
                  <c:v>1040029</c:v>
                </c:pt>
                <c:pt idx="85">
                  <c:v>1039522</c:v>
                </c:pt>
                <c:pt idx="86">
                  <c:v>1038545</c:v>
                </c:pt>
                <c:pt idx="87">
                  <c:v>1038024</c:v>
                </c:pt>
                <c:pt idx="88">
                  <c:v>1037306</c:v>
                </c:pt>
                <c:pt idx="89">
                  <c:v>1036402</c:v>
                </c:pt>
                <c:pt idx="90">
                  <c:v>1035255</c:v>
                </c:pt>
                <c:pt idx="91">
                  <c:v>1034530</c:v>
                </c:pt>
                <c:pt idx="92">
                  <c:v>1033566</c:v>
                </c:pt>
                <c:pt idx="93">
                  <c:v>1032750</c:v>
                </c:pt>
                <c:pt idx="94">
                  <c:v>1032020</c:v>
                </c:pt>
                <c:pt idx="95">
                  <c:v>1031558</c:v>
                </c:pt>
                <c:pt idx="96">
                  <c:v>1031067</c:v>
                </c:pt>
                <c:pt idx="97">
                  <c:v>1028850</c:v>
                </c:pt>
                <c:pt idx="98">
                  <c:v>1028490</c:v>
                </c:pt>
                <c:pt idx="99">
                  <c:v>1026728</c:v>
                </c:pt>
                <c:pt idx="100">
                  <c:v>1025523</c:v>
                </c:pt>
                <c:pt idx="101">
                  <c:v>1024799</c:v>
                </c:pt>
                <c:pt idx="102">
                  <c:v>1024035</c:v>
                </c:pt>
                <c:pt idx="103">
                  <c:v>1023124</c:v>
                </c:pt>
                <c:pt idx="104">
                  <c:v>1021738</c:v>
                </c:pt>
                <c:pt idx="105">
                  <c:v>1020794</c:v>
                </c:pt>
                <c:pt idx="106">
                  <c:v>1019703</c:v>
                </c:pt>
                <c:pt idx="107">
                  <c:v>1018525</c:v>
                </c:pt>
                <c:pt idx="108">
                  <c:v>1017464</c:v>
                </c:pt>
                <c:pt idx="109">
                  <c:v>1016786</c:v>
                </c:pt>
                <c:pt idx="110">
                  <c:v>1015605</c:v>
                </c:pt>
                <c:pt idx="111">
                  <c:v>1015290</c:v>
                </c:pt>
                <c:pt idx="112">
                  <c:v>1014768</c:v>
                </c:pt>
                <c:pt idx="113">
                  <c:v>1014390</c:v>
                </c:pt>
                <c:pt idx="114">
                  <c:v>1013671</c:v>
                </c:pt>
                <c:pt idx="115">
                  <c:v>1013108</c:v>
                </c:pt>
                <c:pt idx="116">
                  <c:v>1012412</c:v>
                </c:pt>
                <c:pt idx="117">
                  <c:v>1011803</c:v>
                </c:pt>
                <c:pt idx="118">
                  <c:v>1011324</c:v>
                </c:pt>
                <c:pt idx="119">
                  <c:v>1010290</c:v>
                </c:pt>
                <c:pt idx="120">
                  <c:v>1009260</c:v>
                </c:pt>
                <c:pt idx="121">
                  <c:v>1008431</c:v>
                </c:pt>
                <c:pt idx="122">
                  <c:v>1007759</c:v>
                </c:pt>
                <c:pt idx="123">
                  <c:v>1007197</c:v>
                </c:pt>
                <c:pt idx="124">
                  <c:v>1006370</c:v>
                </c:pt>
                <c:pt idx="125">
                  <c:v>1005672</c:v>
                </c:pt>
                <c:pt idx="126">
                  <c:v>1004803</c:v>
                </c:pt>
                <c:pt idx="127">
                  <c:v>1004255</c:v>
                </c:pt>
                <c:pt idx="128">
                  <c:v>1003042</c:v>
                </c:pt>
                <c:pt idx="129">
                  <c:v>1002010</c:v>
                </c:pt>
                <c:pt idx="130">
                  <c:v>1001268</c:v>
                </c:pt>
                <c:pt idx="131">
                  <c:v>1000348</c:v>
                </c:pt>
                <c:pt idx="132">
                  <c:v>998345</c:v>
                </c:pt>
                <c:pt idx="133">
                  <c:v>996432</c:v>
                </c:pt>
                <c:pt idx="134">
                  <c:v>995634</c:v>
                </c:pt>
                <c:pt idx="135">
                  <c:v>994410</c:v>
                </c:pt>
                <c:pt idx="136">
                  <c:v>993948</c:v>
                </c:pt>
                <c:pt idx="137">
                  <c:v>993388</c:v>
                </c:pt>
                <c:pt idx="138">
                  <c:v>992893</c:v>
                </c:pt>
                <c:pt idx="139">
                  <c:v>992344</c:v>
                </c:pt>
                <c:pt idx="140">
                  <c:v>991765</c:v>
                </c:pt>
                <c:pt idx="141">
                  <c:v>978345</c:v>
                </c:pt>
                <c:pt idx="142">
                  <c:v>977116</c:v>
                </c:pt>
                <c:pt idx="143">
                  <c:v>975990</c:v>
                </c:pt>
                <c:pt idx="144">
                  <c:v>975024</c:v>
                </c:pt>
                <c:pt idx="145">
                  <c:v>973855</c:v>
                </c:pt>
                <c:pt idx="146">
                  <c:v>972768</c:v>
                </c:pt>
                <c:pt idx="147">
                  <c:v>971969</c:v>
                </c:pt>
                <c:pt idx="148">
                  <c:v>971470</c:v>
                </c:pt>
                <c:pt idx="149">
                  <c:v>971211</c:v>
                </c:pt>
                <c:pt idx="150">
                  <c:v>970696</c:v>
                </c:pt>
                <c:pt idx="151">
                  <c:v>970363</c:v>
                </c:pt>
                <c:pt idx="152">
                  <c:v>969813</c:v>
                </c:pt>
                <c:pt idx="153">
                  <c:v>969421</c:v>
                </c:pt>
                <c:pt idx="154">
                  <c:v>969233</c:v>
                </c:pt>
                <c:pt idx="155">
                  <c:v>968825</c:v>
                </c:pt>
                <c:pt idx="156">
                  <c:v>968380</c:v>
                </c:pt>
                <c:pt idx="157">
                  <c:v>967805</c:v>
                </c:pt>
                <c:pt idx="158">
                  <c:v>967229</c:v>
                </c:pt>
                <c:pt idx="159">
                  <c:v>966983</c:v>
                </c:pt>
                <c:pt idx="160">
                  <c:v>966430</c:v>
                </c:pt>
                <c:pt idx="161">
                  <c:v>965007</c:v>
                </c:pt>
                <c:pt idx="162">
                  <c:v>963222</c:v>
                </c:pt>
                <c:pt idx="163">
                  <c:v>961884</c:v>
                </c:pt>
                <c:pt idx="164">
                  <c:v>961337</c:v>
                </c:pt>
                <c:pt idx="165">
                  <c:v>960179</c:v>
                </c:pt>
                <c:pt idx="166">
                  <c:v>959053</c:v>
                </c:pt>
                <c:pt idx="167">
                  <c:v>957643</c:v>
                </c:pt>
                <c:pt idx="168">
                  <c:v>956666</c:v>
                </c:pt>
                <c:pt idx="169">
                  <c:v>955814</c:v>
                </c:pt>
                <c:pt idx="170">
                  <c:v>954320</c:v>
                </c:pt>
                <c:pt idx="171">
                  <c:v>953691</c:v>
                </c:pt>
                <c:pt idx="172">
                  <c:v>953039</c:v>
                </c:pt>
                <c:pt idx="173">
                  <c:v>951784</c:v>
                </c:pt>
                <c:pt idx="174">
                  <c:v>951080</c:v>
                </c:pt>
                <c:pt idx="175">
                  <c:v>950307</c:v>
                </c:pt>
                <c:pt idx="176">
                  <c:v>949933</c:v>
                </c:pt>
                <c:pt idx="177">
                  <c:v>949031</c:v>
                </c:pt>
                <c:pt idx="178">
                  <c:v>948530</c:v>
                </c:pt>
                <c:pt idx="179">
                  <c:v>948005</c:v>
                </c:pt>
                <c:pt idx="180">
                  <c:v>946919</c:v>
                </c:pt>
                <c:pt idx="181">
                  <c:v>946176</c:v>
                </c:pt>
                <c:pt idx="182">
                  <c:v>945376</c:v>
                </c:pt>
                <c:pt idx="183">
                  <c:v>944230</c:v>
                </c:pt>
                <c:pt idx="184">
                  <c:v>943276</c:v>
                </c:pt>
                <c:pt idx="185">
                  <c:v>942630</c:v>
                </c:pt>
                <c:pt idx="186">
                  <c:v>941842</c:v>
                </c:pt>
                <c:pt idx="187">
                  <c:v>940840</c:v>
                </c:pt>
                <c:pt idx="188">
                  <c:v>939520</c:v>
                </c:pt>
                <c:pt idx="189">
                  <c:v>938960</c:v>
                </c:pt>
                <c:pt idx="190">
                  <c:v>938123</c:v>
                </c:pt>
                <c:pt idx="191">
                  <c:v>937092</c:v>
                </c:pt>
                <c:pt idx="192">
                  <c:v>935684</c:v>
                </c:pt>
                <c:pt idx="193">
                  <c:v>934137</c:v>
                </c:pt>
                <c:pt idx="194">
                  <c:v>933047</c:v>
                </c:pt>
                <c:pt idx="195">
                  <c:v>932358</c:v>
                </c:pt>
                <c:pt idx="196">
                  <c:v>931868</c:v>
                </c:pt>
                <c:pt idx="197">
                  <c:v>931198</c:v>
                </c:pt>
                <c:pt idx="198">
                  <c:v>930361</c:v>
                </c:pt>
                <c:pt idx="199">
                  <c:v>929250</c:v>
                </c:pt>
                <c:pt idx="200">
                  <c:v>928509</c:v>
                </c:pt>
                <c:pt idx="201">
                  <c:v>927764</c:v>
                </c:pt>
                <c:pt idx="202">
                  <c:v>926996</c:v>
                </c:pt>
                <c:pt idx="203">
                  <c:v>926342</c:v>
                </c:pt>
                <c:pt idx="204">
                  <c:v>925446</c:v>
                </c:pt>
                <c:pt idx="205">
                  <c:v>924674</c:v>
                </c:pt>
                <c:pt idx="206">
                  <c:v>923905</c:v>
                </c:pt>
                <c:pt idx="207">
                  <c:v>923097</c:v>
                </c:pt>
                <c:pt idx="208">
                  <c:v>922023</c:v>
                </c:pt>
                <c:pt idx="209">
                  <c:v>921284</c:v>
                </c:pt>
                <c:pt idx="210">
                  <c:v>919921</c:v>
                </c:pt>
                <c:pt idx="211">
                  <c:v>918256</c:v>
                </c:pt>
                <c:pt idx="212">
                  <c:v>917213</c:v>
                </c:pt>
                <c:pt idx="213">
                  <c:v>916415</c:v>
                </c:pt>
                <c:pt idx="214">
                  <c:v>915695</c:v>
                </c:pt>
                <c:pt idx="215">
                  <c:v>914925</c:v>
                </c:pt>
                <c:pt idx="216">
                  <c:v>913981</c:v>
                </c:pt>
                <c:pt idx="217">
                  <c:v>913099</c:v>
                </c:pt>
                <c:pt idx="218">
                  <c:v>912621</c:v>
                </c:pt>
                <c:pt idx="219">
                  <c:v>911957</c:v>
                </c:pt>
                <c:pt idx="220">
                  <c:v>911118</c:v>
                </c:pt>
                <c:pt idx="221">
                  <c:v>910221</c:v>
                </c:pt>
                <c:pt idx="222">
                  <c:v>909340</c:v>
                </c:pt>
                <c:pt idx="223">
                  <c:v>908656</c:v>
                </c:pt>
                <c:pt idx="224">
                  <c:v>908277</c:v>
                </c:pt>
                <c:pt idx="225">
                  <c:v>907839</c:v>
                </c:pt>
                <c:pt idx="226">
                  <c:v>907404</c:v>
                </c:pt>
                <c:pt idx="227">
                  <c:v>906344</c:v>
                </c:pt>
                <c:pt idx="228">
                  <c:v>905935</c:v>
                </c:pt>
                <c:pt idx="229">
                  <c:v>905507</c:v>
                </c:pt>
                <c:pt idx="230">
                  <c:v>905181</c:v>
                </c:pt>
                <c:pt idx="231">
                  <c:v>904812</c:v>
                </c:pt>
                <c:pt idx="232">
                  <c:v>904456</c:v>
                </c:pt>
                <c:pt idx="233">
                  <c:v>903840</c:v>
                </c:pt>
                <c:pt idx="234">
                  <c:v>903227</c:v>
                </c:pt>
                <c:pt idx="235">
                  <c:v>902727</c:v>
                </c:pt>
                <c:pt idx="236">
                  <c:v>902359</c:v>
                </c:pt>
                <c:pt idx="237">
                  <c:v>902170</c:v>
                </c:pt>
                <c:pt idx="238">
                  <c:v>901966</c:v>
                </c:pt>
                <c:pt idx="239">
                  <c:v>901610</c:v>
                </c:pt>
                <c:pt idx="240">
                  <c:v>900830</c:v>
                </c:pt>
                <c:pt idx="241">
                  <c:v>900079</c:v>
                </c:pt>
                <c:pt idx="242">
                  <c:v>899481</c:v>
                </c:pt>
                <c:pt idx="243">
                  <c:v>898465</c:v>
                </c:pt>
                <c:pt idx="244">
                  <c:v>897523</c:v>
                </c:pt>
                <c:pt idx="245">
                  <c:v>896552</c:v>
                </c:pt>
                <c:pt idx="246">
                  <c:v>895879</c:v>
                </c:pt>
                <c:pt idx="247">
                  <c:v>894942</c:v>
                </c:pt>
                <c:pt idx="248">
                  <c:v>893932</c:v>
                </c:pt>
                <c:pt idx="249">
                  <c:v>893446</c:v>
                </c:pt>
                <c:pt idx="250">
                  <c:v>892756</c:v>
                </c:pt>
                <c:pt idx="251">
                  <c:v>891832</c:v>
                </c:pt>
                <c:pt idx="252">
                  <c:v>888149</c:v>
                </c:pt>
                <c:pt idx="253">
                  <c:v>887428</c:v>
                </c:pt>
                <c:pt idx="254">
                  <c:v>886594</c:v>
                </c:pt>
                <c:pt idx="255">
                  <c:v>885217</c:v>
                </c:pt>
                <c:pt idx="256">
                  <c:v>884765</c:v>
                </c:pt>
                <c:pt idx="257">
                  <c:v>884237</c:v>
                </c:pt>
                <c:pt idx="258">
                  <c:v>883412</c:v>
                </c:pt>
                <c:pt idx="259">
                  <c:v>882533</c:v>
                </c:pt>
                <c:pt idx="260">
                  <c:v>882266</c:v>
                </c:pt>
                <c:pt idx="261">
                  <c:v>881777</c:v>
                </c:pt>
                <c:pt idx="262">
                  <c:v>880804</c:v>
                </c:pt>
                <c:pt idx="263">
                  <c:v>880371</c:v>
                </c:pt>
                <c:pt idx="264">
                  <c:v>879661</c:v>
                </c:pt>
                <c:pt idx="265">
                  <c:v>879038</c:v>
                </c:pt>
                <c:pt idx="266">
                  <c:v>878556</c:v>
                </c:pt>
                <c:pt idx="267">
                  <c:v>878327</c:v>
                </c:pt>
                <c:pt idx="268">
                  <c:v>877243</c:v>
                </c:pt>
                <c:pt idx="269">
                  <c:v>876264</c:v>
                </c:pt>
                <c:pt idx="270">
                  <c:v>875717</c:v>
                </c:pt>
                <c:pt idx="271">
                  <c:v>875142</c:v>
                </c:pt>
                <c:pt idx="272">
                  <c:v>874519</c:v>
                </c:pt>
                <c:pt idx="273">
                  <c:v>873898</c:v>
                </c:pt>
                <c:pt idx="274">
                  <c:v>874943</c:v>
                </c:pt>
                <c:pt idx="275">
                  <c:v>879731</c:v>
                </c:pt>
                <c:pt idx="276">
                  <c:v>878531</c:v>
                </c:pt>
                <c:pt idx="277">
                  <c:v>878275</c:v>
                </c:pt>
                <c:pt idx="278">
                  <c:v>877627</c:v>
                </c:pt>
                <c:pt idx="279">
                  <c:v>876926</c:v>
                </c:pt>
                <c:pt idx="280">
                  <c:v>876606</c:v>
                </c:pt>
                <c:pt idx="281">
                  <c:v>876409</c:v>
                </c:pt>
                <c:pt idx="282">
                  <c:v>876675</c:v>
                </c:pt>
                <c:pt idx="283">
                  <c:v>876212</c:v>
                </c:pt>
                <c:pt idx="284">
                  <c:v>875893</c:v>
                </c:pt>
                <c:pt idx="285">
                  <c:v>875574</c:v>
                </c:pt>
                <c:pt idx="286">
                  <c:v>874410</c:v>
                </c:pt>
                <c:pt idx="287">
                  <c:v>873830</c:v>
                </c:pt>
                <c:pt idx="288">
                  <c:v>874083</c:v>
                </c:pt>
                <c:pt idx="289">
                  <c:v>873740</c:v>
                </c:pt>
                <c:pt idx="290">
                  <c:v>872821</c:v>
                </c:pt>
                <c:pt idx="291">
                  <c:v>872423</c:v>
                </c:pt>
                <c:pt idx="292">
                  <c:v>871726</c:v>
                </c:pt>
                <c:pt idx="293">
                  <c:v>871595</c:v>
                </c:pt>
                <c:pt idx="294">
                  <c:v>871062</c:v>
                </c:pt>
                <c:pt idx="295">
                  <c:v>871263</c:v>
                </c:pt>
                <c:pt idx="296">
                  <c:v>871217</c:v>
                </c:pt>
                <c:pt idx="297">
                  <c:v>870746</c:v>
                </c:pt>
                <c:pt idx="298">
                  <c:v>870174</c:v>
                </c:pt>
                <c:pt idx="299">
                  <c:v>870187</c:v>
                </c:pt>
                <c:pt idx="300">
                  <c:v>869480</c:v>
                </c:pt>
                <c:pt idx="301">
                  <c:v>865851</c:v>
                </c:pt>
                <c:pt idx="302">
                  <c:v>865028</c:v>
                </c:pt>
                <c:pt idx="303">
                  <c:v>865264</c:v>
                </c:pt>
                <c:pt idx="304">
                  <c:v>864912</c:v>
                </c:pt>
                <c:pt idx="305">
                  <c:v>864418</c:v>
                </c:pt>
                <c:pt idx="306">
                  <c:v>864059</c:v>
                </c:pt>
                <c:pt idx="307">
                  <c:v>863869</c:v>
                </c:pt>
                <c:pt idx="308">
                  <c:v>863280</c:v>
                </c:pt>
                <c:pt idx="309">
                  <c:v>862713</c:v>
                </c:pt>
                <c:pt idx="310">
                  <c:v>861247</c:v>
                </c:pt>
                <c:pt idx="311">
                  <c:v>860747</c:v>
                </c:pt>
                <c:pt idx="312">
                  <c:v>859804</c:v>
                </c:pt>
                <c:pt idx="313">
                  <c:v>859460</c:v>
                </c:pt>
                <c:pt idx="314">
                  <c:v>858914</c:v>
                </c:pt>
                <c:pt idx="315">
                  <c:v>854442</c:v>
                </c:pt>
                <c:pt idx="316">
                  <c:v>854097</c:v>
                </c:pt>
                <c:pt idx="317">
                  <c:v>853723</c:v>
                </c:pt>
                <c:pt idx="318">
                  <c:v>853323</c:v>
                </c:pt>
                <c:pt idx="319">
                  <c:v>852908</c:v>
                </c:pt>
                <c:pt idx="320">
                  <c:v>852840</c:v>
                </c:pt>
                <c:pt idx="321">
                  <c:v>853140</c:v>
                </c:pt>
                <c:pt idx="322">
                  <c:v>852953</c:v>
                </c:pt>
                <c:pt idx="323">
                  <c:v>852902</c:v>
                </c:pt>
                <c:pt idx="324">
                  <c:v>852407</c:v>
                </c:pt>
                <c:pt idx="325">
                  <c:v>851544</c:v>
                </c:pt>
                <c:pt idx="326">
                  <c:v>850679</c:v>
                </c:pt>
                <c:pt idx="327">
                  <c:v>850048</c:v>
                </c:pt>
                <c:pt idx="328">
                  <c:v>849430</c:v>
                </c:pt>
                <c:pt idx="329">
                  <c:v>848362</c:v>
                </c:pt>
                <c:pt idx="330">
                  <c:v>848701</c:v>
                </c:pt>
                <c:pt idx="331">
                  <c:v>848381</c:v>
                </c:pt>
                <c:pt idx="332">
                  <c:v>848058</c:v>
                </c:pt>
                <c:pt idx="333">
                  <c:v>847725</c:v>
                </c:pt>
                <c:pt idx="334">
                  <c:v>847484</c:v>
                </c:pt>
                <c:pt idx="335">
                  <c:v>846638</c:v>
                </c:pt>
                <c:pt idx="336">
                  <c:v>845966</c:v>
                </c:pt>
                <c:pt idx="337">
                  <c:v>845312</c:v>
                </c:pt>
                <c:pt idx="338">
                  <c:v>844158</c:v>
                </c:pt>
                <c:pt idx="339">
                  <c:v>842503</c:v>
                </c:pt>
                <c:pt idx="340">
                  <c:v>841627</c:v>
                </c:pt>
                <c:pt idx="341">
                  <c:v>841186</c:v>
                </c:pt>
                <c:pt idx="342">
                  <c:v>840616</c:v>
                </c:pt>
                <c:pt idx="343">
                  <c:v>840014</c:v>
                </c:pt>
                <c:pt idx="344">
                  <c:v>836714</c:v>
                </c:pt>
                <c:pt idx="345">
                  <c:v>836273</c:v>
                </c:pt>
                <c:pt idx="346">
                  <c:v>832421</c:v>
                </c:pt>
                <c:pt idx="347">
                  <c:v>831862</c:v>
                </c:pt>
                <c:pt idx="348">
                  <c:v>831378</c:v>
                </c:pt>
                <c:pt idx="349">
                  <c:v>830626</c:v>
                </c:pt>
                <c:pt idx="350">
                  <c:v>829429</c:v>
                </c:pt>
                <c:pt idx="351">
                  <c:v>829079</c:v>
                </c:pt>
                <c:pt idx="352">
                  <c:v>828583</c:v>
                </c:pt>
                <c:pt idx="353">
                  <c:v>827947</c:v>
                </c:pt>
                <c:pt idx="354">
                  <c:v>827411</c:v>
                </c:pt>
                <c:pt idx="355">
                  <c:v>826628</c:v>
                </c:pt>
                <c:pt idx="356">
                  <c:v>826096</c:v>
                </c:pt>
                <c:pt idx="357">
                  <c:v>825295</c:v>
                </c:pt>
                <c:pt idx="358">
                  <c:v>824737</c:v>
                </c:pt>
                <c:pt idx="359">
                  <c:v>823991</c:v>
                </c:pt>
                <c:pt idx="360">
                  <c:v>823508</c:v>
                </c:pt>
                <c:pt idx="361">
                  <c:v>823003</c:v>
                </c:pt>
                <c:pt idx="362">
                  <c:v>823515</c:v>
                </c:pt>
                <c:pt idx="363">
                  <c:v>825043</c:v>
                </c:pt>
              </c:numCache>
            </c:numRef>
          </c:val>
          <c:smooth val="0"/>
        </c:ser>
        <c:ser>
          <c:idx val="3"/>
          <c:order val="3"/>
          <c:tx>
            <c:strRef>
              <c:f>tier2!$E$3:$E$4</c:f>
              <c:strCache>
                <c:ptCount val="1"/>
                <c:pt idx="0">
                  <c:v>net</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tier2!$E$5:$E$369</c:f>
              <c:numCache>
                <c:formatCode>General</c:formatCode>
                <c:ptCount val="364"/>
                <c:pt idx="0">
                  <c:v>15165306</c:v>
                </c:pt>
                <c:pt idx="1">
                  <c:v>15165306</c:v>
                </c:pt>
                <c:pt idx="2">
                  <c:v>15165306</c:v>
                </c:pt>
                <c:pt idx="3">
                  <c:v>15165306</c:v>
                </c:pt>
                <c:pt idx="4">
                  <c:v>15165306</c:v>
                </c:pt>
                <c:pt idx="5">
                  <c:v>15165306</c:v>
                </c:pt>
                <c:pt idx="6">
                  <c:v>15165306</c:v>
                </c:pt>
                <c:pt idx="7">
                  <c:v>15165306</c:v>
                </c:pt>
                <c:pt idx="8">
                  <c:v>15165306</c:v>
                </c:pt>
                <c:pt idx="9">
                  <c:v>15165306</c:v>
                </c:pt>
                <c:pt idx="10">
                  <c:v>15165306</c:v>
                </c:pt>
                <c:pt idx="11">
                  <c:v>15165306</c:v>
                </c:pt>
                <c:pt idx="12">
                  <c:v>15165306</c:v>
                </c:pt>
                <c:pt idx="13">
                  <c:v>15165306</c:v>
                </c:pt>
                <c:pt idx="14">
                  <c:v>15165306</c:v>
                </c:pt>
                <c:pt idx="15">
                  <c:v>15165306</c:v>
                </c:pt>
                <c:pt idx="16">
                  <c:v>15165306</c:v>
                </c:pt>
                <c:pt idx="17">
                  <c:v>15165306</c:v>
                </c:pt>
                <c:pt idx="18">
                  <c:v>15165306</c:v>
                </c:pt>
                <c:pt idx="19">
                  <c:v>15165306</c:v>
                </c:pt>
                <c:pt idx="20">
                  <c:v>15165306</c:v>
                </c:pt>
                <c:pt idx="21">
                  <c:v>15165306</c:v>
                </c:pt>
                <c:pt idx="22">
                  <c:v>15165306</c:v>
                </c:pt>
                <c:pt idx="23">
                  <c:v>15165306</c:v>
                </c:pt>
                <c:pt idx="24">
                  <c:v>15165306</c:v>
                </c:pt>
                <c:pt idx="25">
                  <c:v>15165306</c:v>
                </c:pt>
                <c:pt idx="26">
                  <c:v>15165306</c:v>
                </c:pt>
                <c:pt idx="27">
                  <c:v>15165306</c:v>
                </c:pt>
                <c:pt idx="28">
                  <c:v>15165306</c:v>
                </c:pt>
                <c:pt idx="29">
                  <c:v>15165306</c:v>
                </c:pt>
                <c:pt idx="30">
                  <c:v>15165306</c:v>
                </c:pt>
                <c:pt idx="31">
                  <c:v>15170544</c:v>
                </c:pt>
                <c:pt idx="32">
                  <c:v>15170544</c:v>
                </c:pt>
                <c:pt idx="33">
                  <c:v>15170544</c:v>
                </c:pt>
                <c:pt idx="34">
                  <c:v>15170544</c:v>
                </c:pt>
                <c:pt idx="35">
                  <c:v>15170544</c:v>
                </c:pt>
                <c:pt idx="36">
                  <c:v>15170544</c:v>
                </c:pt>
                <c:pt idx="37">
                  <c:v>15170544</c:v>
                </c:pt>
                <c:pt idx="38">
                  <c:v>15170544</c:v>
                </c:pt>
                <c:pt idx="39">
                  <c:v>15170544</c:v>
                </c:pt>
                <c:pt idx="40">
                  <c:v>15170544</c:v>
                </c:pt>
                <c:pt idx="41">
                  <c:v>15170544</c:v>
                </c:pt>
                <c:pt idx="42">
                  <c:v>15170544</c:v>
                </c:pt>
                <c:pt idx="43">
                  <c:v>15170544</c:v>
                </c:pt>
                <c:pt idx="44">
                  <c:v>15170544</c:v>
                </c:pt>
                <c:pt idx="45">
                  <c:v>15170544</c:v>
                </c:pt>
                <c:pt idx="46">
                  <c:v>15170544</c:v>
                </c:pt>
                <c:pt idx="47">
                  <c:v>15170544</c:v>
                </c:pt>
                <c:pt idx="48">
                  <c:v>15170544</c:v>
                </c:pt>
                <c:pt idx="49">
                  <c:v>15170544</c:v>
                </c:pt>
                <c:pt idx="50">
                  <c:v>15170544</c:v>
                </c:pt>
                <c:pt idx="51">
                  <c:v>15170544</c:v>
                </c:pt>
                <c:pt idx="52">
                  <c:v>15170544</c:v>
                </c:pt>
                <c:pt idx="53">
                  <c:v>15170544</c:v>
                </c:pt>
                <c:pt idx="54">
                  <c:v>15170544</c:v>
                </c:pt>
                <c:pt idx="55">
                  <c:v>15170544</c:v>
                </c:pt>
                <c:pt idx="56">
                  <c:v>15170544</c:v>
                </c:pt>
                <c:pt idx="57">
                  <c:v>15170544</c:v>
                </c:pt>
                <c:pt idx="58">
                  <c:v>15186497</c:v>
                </c:pt>
                <c:pt idx="59">
                  <c:v>15186009</c:v>
                </c:pt>
                <c:pt idx="60">
                  <c:v>15175844</c:v>
                </c:pt>
                <c:pt idx="61">
                  <c:v>15175483</c:v>
                </c:pt>
                <c:pt idx="62">
                  <c:v>15176609</c:v>
                </c:pt>
                <c:pt idx="63">
                  <c:v>15179737</c:v>
                </c:pt>
                <c:pt idx="64">
                  <c:v>15182053</c:v>
                </c:pt>
                <c:pt idx="65">
                  <c:v>15184637</c:v>
                </c:pt>
                <c:pt idx="66">
                  <c:v>15183820</c:v>
                </c:pt>
                <c:pt idx="67">
                  <c:v>15181245</c:v>
                </c:pt>
                <c:pt idx="68">
                  <c:v>15181163</c:v>
                </c:pt>
                <c:pt idx="69">
                  <c:v>15184027</c:v>
                </c:pt>
                <c:pt idx="70">
                  <c:v>15186441</c:v>
                </c:pt>
                <c:pt idx="71">
                  <c:v>15187338</c:v>
                </c:pt>
                <c:pt idx="72">
                  <c:v>15189197</c:v>
                </c:pt>
                <c:pt idx="73">
                  <c:v>15186625</c:v>
                </c:pt>
                <c:pt idx="74">
                  <c:v>15182453</c:v>
                </c:pt>
                <c:pt idx="75">
                  <c:v>15182948</c:v>
                </c:pt>
                <c:pt idx="76">
                  <c:v>15183240</c:v>
                </c:pt>
                <c:pt idx="77">
                  <c:v>15184973</c:v>
                </c:pt>
                <c:pt idx="78">
                  <c:v>15185423</c:v>
                </c:pt>
                <c:pt idx="79">
                  <c:v>15186002</c:v>
                </c:pt>
                <c:pt idx="80">
                  <c:v>15181329</c:v>
                </c:pt>
                <c:pt idx="81">
                  <c:v>15177042</c:v>
                </c:pt>
                <c:pt idx="82">
                  <c:v>15178887</c:v>
                </c:pt>
                <c:pt idx="83">
                  <c:v>15180354</c:v>
                </c:pt>
                <c:pt idx="84">
                  <c:v>15182681</c:v>
                </c:pt>
                <c:pt idx="85">
                  <c:v>15184472</c:v>
                </c:pt>
                <c:pt idx="86">
                  <c:v>15184724</c:v>
                </c:pt>
                <c:pt idx="87">
                  <c:v>15182156</c:v>
                </c:pt>
                <c:pt idx="88">
                  <c:v>15178901</c:v>
                </c:pt>
                <c:pt idx="89">
                  <c:v>15177633</c:v>
                </c:pt>
                <c:pt idx="90">
                  <c:v>15178977</c:v>
                </c:pt>
                <c:pt idx="91">
                  <c:v>15180147</c:v>
                </c:pt>
                <c:pt idx="92">
                  <c:v>15181967</c:v>
                </c:pt>
                <c:pt idx="93">
                  <c:v>15180425</c:v>
                </c:pt>
                <c:pt idx="94">
                  <c:v>15178303</c:v>
                </c:pt>
                <c:pt idx="95">
                  <c:v>15175138</c:v>
                </c:pt>
                <c:pt idx="96">
                  <c:v>15174231</c:v>
                </c:pt>
                <c:pt idx="97">
                  <c:v>15176504</c:v>
                </c:pt>
                <c:pt idx="98">
                  <c:v>15177817</c:v>
                </c:pt>
                <c:pt idx="99">
                  <c:v>15177844</c:v>
                </c:pt>
                <c:pt idx="100">
                  <c:v>15176917</c:v>
                </c:pt>
                <c:pt idx="101">
                  <c:v>15173500</c:v>
                </c:pt>
                <c:pt idx="102">
                  <c:v>15168802</c:v>
                </c:pt>
                <c:pt idx="103">
                  <c:v>15169165</c:v>
                </c:pt>
                <c:pt idx="104">
                  <c:v>15171674</c:v>
                </c:pt>
                <c:pt idx="105">
                  <c:v>15173917</c:v>
                </c:pt>
                <c:pt idx="106">
                  <c:v>15174465</c:v>
                </c:pt>
                <c:pt idx="107">
                  <c:v>15174341</c:v>
                </c:pt>
                <c:pt idx="108">
                  <c:v>15170869</c:v>
                </c:pt>
                <c:pt idx="109">
                  <c:v>15166597</c:v>
                </c:pt>
                <c:pt idx="110">
                  <c:v>15163918</c:v>
                </c:pt>
                <c:pt idx="111">
                  <c:v>15166412</c:v>
                </c:pt>
                <c:pt idx="112">
                  <c:v>15167546</c:v>
                </c:pt>
                <c:pt idx="113">
                  <c:v>15168210</c:v>
                </c:pt>
                <c:pt idx="114">
                  <c:v>15169132</c:v>
                </c:pt>
                <c:pt idx="115">
                  <c:v>15167781</c:v>
                </c:pt>
                <c:pt idx="116">
                  <c:v>15164992</c:v>
                </c:pt>
                <c:pt idx="117">
                  <c:v>15166591</c:v>
                </c:pt>
                <c:pt idx="118">
                  <c:v>15169620</c:v>
                </c:pt>
                <c:pt idx="119">
                  <c:v>15172077</c:v>
                </c:pt>
                <c:pt idx="120">
                  <c:v>15171367</c:v>
                </c:pt>
                <c:pt idx="121">
                  <c:v>15171654</c:v>
                </c:pt>
                <c:pt idx="122">
                  <c:v>15168521</c:v>
                </c:pt>
                <c:pt idx="123">
                  <c:v>15165877</c:v>
                </c:pt>
                <c:pt idx="124">
                  <c:v>15165710</c:v>
                </c:pt>
                <c:pt idx="125">
                  <c:v>15165730</c:v>
                </c:pt>
                <c:pt idx="126">
                  <c:v>15168884</c:v>
                </c:pt>
                <c:pt idx="127">
                  <c:v>15170242</c:v>
                </c:pt>
                <c:pt idx="128">
                  <c:v>15171350</c:v>
                </c:pt>
                <c:pt idx="129">
                  <c:v>15170492</c:v>
                </c:pt>
                <c:pt idx="130">
                  <c:v>15167693</c:v>
                </c:pt>
                <c:pt idx="131">
                  <c:v>15169834</c:v>
                </c:pt>
                <c:pt idx="132">
                  <c:v>15172725</c:v>
                </c:pt>
                <c:pt idx="133">
                  <c:v>15175648</c:v>
                </c:pt>
                <c:pt idx="134">
                  <c:v>15179914</c:v>
                </c:pt>
                <c:pt idx="135">
                  <c:v>15180814</c:v>
                </c:pt>
                <c:pt idx="136">
                  <c:v>15180211</c:v>
                </c:pt>
                <c:pt idx="137">
                  <c:v>15175594</c:v>
                </c:pt>
                <c:pt idx="138">
                  <c:v>15178632</c:v>
                </c:pt>
                <c:pt idx="139">
                  <c:v>15179833</c:v>
                </c:pt>
                <c:pt idx="140">
                  <c:v>15181009</c:v>
                </c:pt>
                <c:pt idx="141">
                  <c:v>15185396</c:v>
                </c:pt>
                <c:pt idx="142">
                  <c:v>15187080</c:v>
                </c:pt>
                <c:pt idx="143">
                  <c:v>15185826</c:v>
                </c:pt>
                <c:pt idx="144">
                  <c:v>15181950</c:v>
                </c:pt>
                <c:pt idx="145">
                  <c:v>15180455</c:v>
                </c:pt>
                <c:pt idx="146">
                  <c:v>15181089</c:v>
                </c:pt>
                <c:pt idx="147">
                  <c:v>15183514</c:v>
                </c:pt>
                <c:pt idx="148">
                  <c:v>15184328</c:v>
                </c:pt>
                <c:pt idx="149">
                  <c:v>15184542</c:v>
                </c:pt>
                <c:pt idx="150">
                  <c:v>15182562</c:v>
                </c:pt>
                <c:pt idx="151">
                  <c:v>15179065</c:v>
                </c:pt>
                <c:pt idx="152">
                  <c:v>15179731</c:v>
                </c:pt>
                <c:pt idx="153">
                  <c:v>15179277</c:v>
                </c:pt>
                <c:pt idx="154">
                  <c:v>15181144</c:v>
                </c:pt>
                <c:pt idx="155">
                  <c:v>15183652</c:v>
                </c:pt>
                <c:pt idx="156">
                  <c:v>15184295</c:v>
                </c:pt>
                <c:pt idx="157">
                  <c:v>15181916</c:v>
                </c:pt>
                <c:pt idx="158">
                  <c:v>15177659</c:v>
                </c:pt>
                <c:pt idx="159">
                  <c:v>15176229</c:v>
                </c:pt>
                <c:pt idx="160">
                  <c:v>15178104</c:v>
                </c:pt>
                <c:pt idx="161">
                  <c:v>15180169</c:v>
                </c:pt>
                <c:pt idx="162">
                  <c:v>15180986</c:v>
                </c:pt>
                <c:pt idx="163">
                  <c:v>15182668</c:v>
                </c:pt>
                <c:pt idx="164">
                  <c:v>15180778</c:v>
                </c:pt>
                <c:pt idx="165">
                  <c:v>15177340</c:v>
                </c:pt>
                <c:pt idx="166">
                  <c:v>15173393</c:v>
                </c:pt>
                <c:pt idx="167">
                  <c:v>15176209</c:v>
                </c:pt>
                <c:pt idx="168">
                  <c:v>15177805</c:v>
                </c:pt>
                <c:pt idx="169">
                  <c:v>15178233</c:v>
                </c:pt>
                <c:pt idx="170">
                  <c:v>15178247</c:v>
                </c:pt>
                <c:pt idx="171">
                  <c:v>15174940</c:v>
                </c:pt>
                <c:pt idx="172">
                  <c:v>15171007</c:v>
                </c:pt>
                <c:pt idx="173">
                  <c:v>15170259</c:v>
                </c:pt>
                <c:pt idx="174">
                  <c:v>15172084</c:v>
                </c:pt>
                <c:pt idx="175">
                  <c:v>15173097</c:v>
                </c:pt>
                <c:pt idx="176">
                  <c:v>15170313</c:v>
                </c:pt>
                <c:pt idx="177">
                  <c:v>15171301</c:v>
                </c:pt>
                <c:pt idx="178">
                  <c:v>15168228</c:v>
                </c:pt>
                <c:pt idx="179">
                  <c:v>15164621</c:v>
                </c:pt>
                <c:pt idx="180">
                  <c:v>15161754</c:v>
                </c:pt>
                <c:pt idx="181">
                  <c:v>15162776</c:v>
                </c:pt>
                <c:pt idx="182">
                  <c:v>15163197</c:v>
                </c:pt>
                <c:pt idx="183">
                  <c:v>15161347</c:v>
                </c:pt>
                <c:pt idx="184">
                  <c:v>15160478</c:v>
                </c:pt>
                <c:pt idx="185">
                  <c:v>15155373</c:v>
                </c:pt>
                <c:pt idx="186">
                  <c:v>15151513</c:v>
                </c:pt>
                <c:pt idx="187">
                  <c:v>15149343</c:v>
                </c:pt>
                <c:pt idx="188">
                  <c:v>15150191</c:v>
                </c:pt>
                <c:pt idx="189">
                  <c:v>15149793</c:v>
                </c:pt>
                <c:pt idx="190">
                  <c:v>15148232</c:v>
                </c:pt>
                <c:pt idx="191">
                  <c:v>15147582</c:v>
                </c:pt>
                <c:pt idx="192">
                  <c:v>15144495</c:v>
                </c:pt>
                <c:pt idx="193">
                  <c:v>15140124</c:v>
                </c:pt>
                <c:pt idx="194">
                  <c:v>15135553</c:v>
                </c:pt>
                <c:pt idx="195">
                  <c:v>15136104</c:v>
                </c:pt>
                <c:pt idx="196">
                  <c:v>15134775</c:v>
                </c:pt>
                <c:pt idx="197">
                  <c:v>15133414</c:v>
                </c:pt>
                <c:pt idx="198">
                  <c:v>15133083</c:v>
                </c:pt>
                <c:pt idx="199">
                  <c:v>15129024</c:v>
                </c:pt>
                <c:pt idx="200">
                  <c:v>15123592</c:v>
                </c:pt>
                <c:pt idx="201">
                  <c:v>15120330</c:v>
                </c:pt>
                <c:pt idx="202">
                  <c:v>15120782</c:v>
                </c:pt>
                <c:pt idx="203">
                  <c:v>15120349</c:v>
                </c:pt>
                <c:pt idx="204">
                  <c:v>15120651</c:v>
                </c:pt>
                <c:pt idx="205">
                  <c:v>15120551</c:v>
                </c:pt>
                <c:pt idx="206">
                  <c:v>15118213</c:v>
                </c:pt>
                <c:pt idx="207">
                  <c:v>15118027</c:v>
                </c:pt>
                <c:pt idx="208">
                  <c:v>15110319</c:v>
                </c:pt>
                <c:pt idx="209">
                  <c:v>15111317</c:v>
                </c:pt>
                <c:pt idx="210">
                  <c:v>15112562</c:v>
                </c:pt>
                <c:pt idx="211">
                  <c:v>15112590</c:v>
                </c:pt>
                <c:pt idx="212">
                  <c:v>15111954</c:v>
                </c:pt>
                <c:pt idx="213">
                  <c:v>15109952</c:v>
                </c:pt>
                <c:pt idx="214">
                  <c:v>15105462</c:v>
                </c:pt>
                <c:pt idx="215">
                  <c:v>15103520</c:v>
                </c:pt>
                <c:pt idx="216">
                  <c:v>15104622</c:v>
                </c:pt>
                <c:pt idx="217">
                  <c:v>15104996</c:v>
                </c:pt>
                <c:pt idx="218">
                  <c:v>15106020</c:v>
                </c:pt>
                <c:pt idx="219">
                  <c:v>15104476</c:v>
                </c:pt>
                <c:pt idx="220">
                  <c:v>15103063</c:v>
                </c:pt>
                <c:pt idx="221">
                  <c:v>15099427</c:v>
                </c:pt>
                <c:pt idx="222">
                  <c:v>15099787</c:v>
                </c:pt>
                <c:pt idx="223">
                  <c:v>15099244</c:v>
                </c:pt>
                <c:pt idx="224">
                  <c:v>15100079</c:v>
                </c:pt>
                <c:pt idx="225">
                  <c:v>15100230</c:v>
                </c:pt>
                <c:pt idx="226">
                  <c:v>15100618</c:v>
                </c:pt>
                <c:pt idx="227">
                  <c:v>15099628</c:v>
                </c:pt>
                <c:pt idx="228">
                  <c:v>15096147</c:v>
                </c:pt>
                <c:pt idx="229">
                  <c:v>15096148</c:v>
                </c:pt>
                <c:pt idx="230">
                  <c:v>15097611</c:v>
                </c:pt>
                <c:pt idx="231">
                  <c:v>15097073</c:v>
                </c:pt>
                <c:pt idx="232">
                  <c:v>15098186</c:v>
                </c:pt>
                <c:pt idx="233">
                  <c:v>15099258</c:v>
                </c:pt>
                <c:pt idx="234">
                  <c:v>15097793</c:v>
                </c:pt>
                <c:pt idx="235">
                  <c:v>15094049</c:v>
                </c:pt>
                <c:pt idx="236">
                  <c:v>15091356</c:v>
                </c:pt>
                <c:pt idx="237">
                  <c:v>15094339</c:v>
                </c:pt>
                <c:pt idx="238">
                  <c:v>15094773</c:v>
                </c:pt>
                <c:pt idx="239">
                  <c:v>15095851</c:v>
                </c:pt>
                <c:pt idx="240">
                  <c:v>15097046</c:v>
                </c:pt>
                <c:pt idx="241">
                  <c:v>15094987</c:v>
                </c:pt>
                <c:pt idx="242">
                  <c:v>15091805</c:v>
                </c:pt>
                <c:pt idx="243">
                  <c:v>15091572</c:v>
                </c:pt>
                <c:pt idx="244">
                  <c:v>15090406</c:v>
                </c:pt>
                <c:pt idx="245">
                  <c:v>15091089</c:v>
                </c:pt>
                <c:pt idx="246">
                  <c:v>15090691</c:v>
                </c:pt>
                <c:pt idx="247">
                  <c:v>15088841</c:v>
                </c:pt>
                <c:pt idx="248">
                  <c:v>15087328</c:v>
                </c:pt>
                <c:pt idx="249">
                  <c:v>15084007</c:v>
                </c:pt>
                <c:pt idx="250">
                  <c:v>15081655</c:v>
                </c:pt>
                <c:pt idx="251">
                  <c:v>15083175</c:v>
                </c:pt>
                <c:pt idx="252">
                  <c:v>15084408</c:v>
                </c:pt>
                <c:pt idx="253">
                  <c:v>15086425</c:v>
                </c:pt>
                <c:pt idx="254">
                  <c:v>15086667</c:v>
                </c:pt>
                <c:pt idx="255">
                  <c:v>15084330</c:v>
                </c:pt>
                <c:pt idx="256">
                  <c:v>15080483</c:v>
                </c:pt>
                <c:pt idx="257">
                  <c:v>15080796</c:v>
                </c:pt>
                <c:pt idx="258">
                  <c:v>15080945</c:v>
                </c:pt>
                <c:pt idx="259">
                  <c:v>15081617</c:v>
                </c:pt>
                <c:pt idx="260">
                  <c:v>15084217</c:v>
                </c:pt>
                <c:pt idx="261">
                  <c:v>15084814</c:v>
                </c:pt>
                <c:pt idx="262">
                  <c:v>15082904</c:v>
                </c:pt>
                <c:pt idx="263">
                  <c:v>15080107</c:v>
                </c:pt>
                <c:pt idx="264">
                  <c:v>15080819</c:v>
                </c:pt>
                <c:pt idx="265">
                  <c:v>15080619</c:v>
                </c:pt>
                <c:pt idx="266">
                  <c:v>15081989</c:v>
                </c:pt>
                <c:pt idx="267">
                  <c:v>15084199</c:v>
                </c:pt>
                <c:pt idx="268">
                  <c:v>15085076</c:v>
                </c:pt>
                <c:pt idx="269">
                  <c:v>15084039</c:v>
                </c:pt>
                <c:pt idx="270">
                  <c:v>15081099</c:v>
                </c:pt>
                <c:pt idx="271">
                  <c:v>15082661</c:v>
                </c:pt>
                <c:pt idx="272">
                  <c:v>15083226</c:v>
                </c:pt>
                <c:pt idx="273">
                  <c:v>15084549</c:v>
                </c:pt>
                <c:pt idx="274">
                  <c:v>15085158</c:v>
                </c:pt>
                <c:pt idx="275">
                  <c:v>15083798</c:v>
                </c:pt>
                <c:pt idx="276">
                  <c:v>15080917</c:v>
                </c:pt>
                <c:pt idx="277">
                  <c:v>15077357</c:v>
                </c:pt>
                <c:pt idx="278">
                  <c:v>15074799</c:v>
                </c:pt>
                <c:pt idx="279">
                  <c:v>15076108</c:v>
                </c:pt>
                <c:pt idx="280">
                  <c:v>15078754</c:v>
                </c:pt>
                <c:pt idx="281">
                  <c:v>15078257</c:v>
                </c:pt>
                <c:pt idx="282">
                  <c:v>15077430</c:v>
                </c:pt>
                <c:pt idx="283">
                  <c:v>15074537</c:v>
                </c:pt>
                <c:pt idx="284">
                  <c:v>15071121</c:v>
                </c:pt>
                <c:pt idx="285">
                  <c:v>15069263</c:v>
                </c:pt>
                <c:pt idx="286">
                  <c:v>15069957</c:v>
                </c:pt>
                <c:pt idx="287">
                  <c:v>15069964</c:v>
                </c:pt>
                <c:pt idx="288">
                  <c:v>15070739</c:v>
                </c:pt>
                <c:pt idx="289">
                  <c:v>15070891</c:v>
                </c:pt>
                <c:pt idx="290">
                  <c:v>15068560</c:v>
                </c:pt>
                <c:pt idx="291">
                  <c:v>15065382</c:v>
                </c:pt>
                <c:pt idx="292">
                  <c:v>15066242</c:v>
                </c:pt>
                <c:pt idx="293">
                  <c:v>15067007</c:v>
                </c:pt>
                <c:pt idx="294">
                  <c:v>15068832</c:v>
                </c:pt>
                <c:pt idx="295">
                  <c:v>15069779</c:v>
                </c:pt>
                <c:pt idx="296">
                  <c:v>15070153</c:v>
                </c:pt>
                <c:pt idx="297">
                  <c:v>15067436</c:v>
                </c:pt>
                <c:pt idx="298">
                  <c:v>15061145</c:v>
                </c:pt>
                <c:pt idx="299">
                  <c:v>15060965</c:v>
                </c:pt>
                <c:pt idx="300">
                  <c:v>15062007</c:v>
                </c:pt>
                <c:pt idx="301">
                  <c:v>15061792</c:v>
                </c:pt>
                <c:pt idx="302">
                  <c:v>15063073</c:v>
                </c:pt>
                <c:pt idx="303">
                  <c:v>15063945</c:v>
                </c:pt>
                <c:pt idx="304">
                  <c:v>15060979</c:v>
                </c:pt>
                <c:pt idx="305">
                  <c:v>15057134</c:v>
                </c:pt>
                <c:pt idx="306">
                  <c:v>15056831</c:v>
                </c:pt>
                <c:pt idx="307">
                  <c:v>15057305</c:v>
                </c:pt>
                <c:pt idx="308">
                  <c:v>15058355</c:v>
                </c:pt>
                <c:pt idx="309">
                  <c:v>15058874</c:v>
                </c:pt>
                <c:pt idx="310">
                  <c:v>15059133</c:v>
                </c:pt>
                <c:pt idx="311">
                  <c:v>15056654</c:v>
                </c:pt>
                <c:pt idx="312">
                  <c:v>15053031</c:v>
                </c:pt>
                <c:pt idx="313">
                  <c:v>15052810</c:v>
                </c:pt>
                <c:pt idx="314">
                  <c:v>15054166</c:v>
                </c:pt>
                <c:pt idx="315">
                  <c:v>15054956</c:v>
                </c:pt>
                <c:pt idx="316">
                  <c:v>15055134</c:v>
                </c:pt>
                <c:pt idx="317">
                  <c:v>15056602</c:v>
                </c:pt>
                <c:pt idx="318">
                  <c:v>15054477</c:v>
                </c:pt>
                <c:pt idx="319">
                  <c:v>15050834</c:v>
                </c:pt>
                <c:pt idx="320">
                  <c:v>15052690</c:v>
                </c:pt>
                <c:pt idx="321">
                  <c:v>15055264</c:v>
                </c:pt>
                <c:pt idx="322">
                  <c:v>15058523</c:v>
                </c:pt>
                <c:pt idx="323">
                  <c:v>15060503</c:v>
                </c:pt>
                <c:pt idx="324">
                  <c:v>15061513</c:v>
                </c:pt>
                <c:pt idx="325">
                  <c:v>15060096</c:v>
                </c:pt>
                <c:pt idx="326">
                  <c:v>15055504</c:v>
                </c:pt>
                <c:pt idx="327">
                  <c:v>15054873</c:v>
                </c:pt>
                <c:pt idx="328">
                  <c:v>15055896</c:v>
                </c:pt>
                <c:pt idx="329">
                  <c:v>15055849</c:v>
                </c:pt>
                <c:pt idx="330">
                  <c:v>15054870</c:v>
                </c:pt>
                <c:pt idx="331">
                  <c:v>15053370</c:v>
                </c:pt>
                <c:pt idx="332">
                  <c:v>15051091</c:v>
                </c:pt>
                <c:pt idx="333">
                  <c:v>15047602</c:v>
                </c:pt>
                <c:pt idx="334">
                  <c:v>15047166</c:v>
                </c:pt>
                <c:pt idx="335">
                  <c:v>15049228</c:v>
                </c:pt>
                <c:pt idx="336">
                  <c:v>15050565</c:v>
                </c:pt>
                <c:pt idx="337">
                  <c:v>15050572</c:v>
                </c:pt>
                <c:pt idx="338">
                  <c:v>15050180</c:v>
                </c:pt>
                <c:pt idx="339">
                  <c:v>15046536</c:v>
                </c:pt>
                <c:pt idx="340">
                  <c:v>15043371</c:v>
                </c:pt>
                <c:pt idx="341">
                  <c:v>15042172</c:v>
                </c:pt>
                <c:pt idx="342">
                  <c:v>15043901</c:v>
                </c:pt>
                <c:pt idx="343">
                  <c:v>15043518</c:v>
                </c:pt>
                <c:pt idx="344">
                  <c:v>15044399</c:v>
                </c:pt>
                <c:pt idx="345">
                  <c:v>15043781</c:v>
                </c:pt>
                <c:pt idx="346">
                  <c:v>15041611</c:v>
                </c:pt>
                <c:pt idx="347">
                  <c:v>15038183</c:v>
                </c:pt>
                <c:pt idx="348">
                  <c:v>15036922</c:v>
                </c:pt>
                <c:pt idx="349">
                  <c:v>15036984</c:v>
                </c:pt>
                <c:pt idx="350">
                  <c:v>15036861</c:v>
                </c:pt>
                <c:pt idx="351">
                  <c:v>15037478</c:v>
                </c:pt>
                <c:pt idx="352">
                  <c:v>15040550</c:v>
                </c:pt>
                <c:pt idx="353">
                  <c:v>15038607</c:v>
                </c:pt>
                <c:pt idx="354">
                  <c:v>15033875</c:v>
                </c:pt>
                <c:pt idx="355">
                  <c:v>15032017</c:v>
                </c:pt>
                <c:pt idx="356">
                  <c:v>15029684</c:v>
                </c:pt>
                <c:pt idx="357">
                  <c:v>15027924</c:v>
                </c:pt>
                <c:pt idx="358">
                  <c:v>15023665</c:v>
                </c:pt>
                <c:pt idx="359">
                  <c:v>15019742</c:v>
                </c:pt>
                <c:pt idx="360">
                  <c:v>15015616</c:v>
                </c:pt>
                <c:pt idx="361">
                  <c:v>15011632</c:v>
                </c:pt>
                <c:pt idx="362">
                  <c:v>15009614</c:v>
                </c:pt>
                <c:pt idx="363">
                  <c:v>15007780</c:v>
                </c:pt>
              </c:numCache>
            </c:numRef>
          </c:val>
          <c:smooth val="0"/>
        </c:ser>
        <c:ser>
          <c:idx val="4"/>
          <c:order val="4"/>
          <c:tx>
            <c:strRef>
              <c:f>tier2!$F$3:$F$4</c:f>
              <c:strCache>
                <c:ptCount val="1"/>
                <c:pt idx="0">
                  <c:v>org</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tier2!$F$5:$F$369</c:f>
              <c:numCache>
                <c:formatCode>General</c:formatCode>
                <c:ptCount val="364"/>
                <c:pt idx="0">
                  <c:v>10363122</c:v>
                </c:pt>
                <c:pt idx="1">
                  <c:v>10361773</c:v>
                </c:pt>
                <c:pt idx="2">
                  <c:v>10362198</c:v>
                </c:pt>
                <c:pt idx="3">
                  <c:v>10360311</c:v>
                </c:pt>
                <c:pt idx="4">
                  <c:v>10359415</c:v>
                </c:pt>
                <c:pt idx="5">
                  <c:v>10359195</c:v>
                </c:pt>
                <c:pt idx="6">
                  <c:v>10360781</c:v>
                </c:pt>
                <c:pt idx="7">
                  <c:v>10362871</c:v>
                </c:pt>
                <c:pt idx="8">
                  <c:v>10365065</c:v>
                </c:pt>
                <c:pt idx="9">
                  <c:v>10366120</c:v>
                </c:pt>
                <c:pt idx="10">
                  <c:v>10366118</c:v>
                </c:pt>
                <c:pt idx="11">
                  <c:v>10365054</c:v>
                </c:pt>
                <c:pt idx="12">
                  <c:v>10365145</c:v>
                </c:pt>
                <c:pt idx="13">
                  <c:v>10367281</c:v>
                </c:pt>
                <c:pt idx="14">
                  <c:v>10369708</c:v>
                </c:pt>
                <c:pt idx="15">
                  <c:v>10371690</c:v>
                </c:pt>
                <c:pt idx="16">
                  <c:v>10371713</c:v>
                </c:pt>
                <c:pt idx="17">
                  <c:v>10371596</c:v>
                </c:pt>
                <c:pt idx="18">
                  <c:v>10369335</c:v>
                </c:pt>
                <c:pt idx="19">
                  <c:v>10368800</c:v>
                </c:pt>
                <c:pt idx="20">
                  <c:v>10370711</c:v>
                </c:pt>
                <c:pt idx="21">
                  <c:v>10372583</c:v>
                </c:pt>
                <c:pt idx="22">
                  <c:v>10373789</c:v>
                </c:pt>
                <c:pt idx="23">
                  <c:v>10374962</c:v>
                </c:pt>
                <c:pt idx="24">
                  <c:v>10374684</c:v>
                </c:pt>
                <c:pt idx="25">
                  <c:v>10373807</c:v>
                </c:pt>
                <c:pt idx="26">
                  <c:v>10373469</c:v>
                </c:pt>
                <c:pt idx="27">
                  <c:v>10375516</c:v>
                </c:pt>
                <c:pt idx="28">
                  <c:v>10376857</c:v>
                </c:pt>
                <c:pt idx="29">
                  <c:v>10378548</c:v>
                </c:pt>
                <c:pt idx="30">
                  <c:v>10379724</c:v>
                </c:pt>
                <c:pt idx="31">
                  <c:v>10380852</c:v>
                </c:pt>
                <c:pt idx="32">
                  <c:v>10380028</c:v>
                </c:pt>
                <c:pt idx="33">
                  <c:v>10380034</c:v>
                </c:pt>
                <c:pt idx="34">
                  <c:v>10383359</c:v>
                </c:pt>
                <c:pt idx="35">
                  <c:v>10387567</c:v>
                </c:pt>
                <c:pt idx="36">
                  <c:v>10390605</c:v>
                </c:pt>
                <c:pt idx="37">
                  <c:v>10393325</c:v>
                </c:pt>
                <c:pt idx="38">
                  <c:v>10394243</c:v>
                </c:pt>
                <c:pt idx="39">
                  <c:v>10392739</c:v>
                </c:pt>
                <c:pt idx="40">
                  <c:v>10393560</c:v>
                </c:pt>
                <c:pt idx="41">
                  <c:v>10396049</c:v>
                </c:pt>
                <c:pt idx="42">
                  <c:v>10399301</c:v>
                </c:pt>
                <c:pt idx="43">
                  <c:v>10402047</c:v>
                </c:pt>
                <c:pt idx="44">
                  <c:v>10403234</c:v>
                </c:pt>
                <c:pt idx="45">
                  <c:v>10402243</c:v>
                </c:pt>
                <c:pt idx="46">
                  <c:v>10399519</c:v>
                </c:pt>
                <c:pt idx="47">
                  <c:v>10398414</c:v>
                </c:pt>
                <c:pt idx="48">
                  <c:v>10398782</c:v>
                </c:pt>
                <c:pt idx="49">
                  <c:v>10400417</c:v>
                </c:pt>
                <c:pt idx="50">
                  <c:v>10401245</c:v>
                </c:pt>
                <c:pt idx="51">
                  <c:v>10402534</c:v>
                </c:pt>
                <c:pt idx="52">
                  <c:v>10402604</c:v>
                </c:pt>
                <c:pt idx="53">
                  <c:v>10400927</c:v>
                </c:pt>
                <c:pt idx="54">
                  <c:v>10400893</c:v>
                </c:pt>
                <c:pt idx="55">
                  <c:v>10402114</c:v>
                </c:pt>
                <c:pt idx="56">
                  <c:v>10404111</c:v>
                </c:pt>
                <c:pt idx="57">
                  <c:v>10405670</c:v>
                </c:pt>
                <c:pt idx="58">
                  <c:v>10406810</c:v>
                </c:pt>
                <c:pt idx="59">
                  <c:v>10407106</c:v>
                </c:pt>
                <c:pt idx="60">
                  <c:v>10406002</c:v>
                </c:pt>
                <c:pt idx="61">
                  <c:v>10405291</c:v>
                </c:pt>
                <c:pt idx="62">
                  <c:v>10407089</c:v>
                </c:pt>
                <c:pt idx="63">
                  <c:v>10408366</c:v>
                </c:pt>
                <c:pt idx="64">
                  <c:v>10409951</c:v>
                </c:pt>
                <c:pt idx="65">
                  <c:v>10411887</c:v>
                </c:pt>
                <c:pt idx="66">
                  <c:v>10412517</c:v>
                </c:pt>
                <c:pt idx="67">
                  <c:v>10411198</c:v>
                </c:pt>
                <c:pt idx="68">
                  <c:v>10410800</c:v>
                </c:pt>
                <c:pt idx="69">
                  <c:v>10412878</c:v>
                </c:pt>
                <c:pt idx="70">
                  <c:v>10414791</c:v>
                </c:pt>
                <c:pt idx="71">
                  <c:v>10415334</c:v>
                </c:pt>
                <c:pt idx="72">
                  <c:v>10415722</c:v>
                </c:pt>
                <c:pt idx="73">
                  <c:v>10414400</c:v>
                </c:pt>
                <c:pt idx="74">
                  <c:v>10411744</c:v>
                </c:pt>
                <c:pt idx="75">
                  <c:v>10410427</c:v>
                </c:pt>
                <c:pt idx="76">
                  <c:v>10415142</c:v>
                </c:pt>
                <c:pt idx="77">
                  <c:v>10416453</c:v>
                </c:pt>
                <c:pt idx="78">
                  <c:v>10417673</c:v>
                </c:pt>
                <c:pt idx="79">
                  <c:v>10418560</c:v>
                </c:pt>
                <c:pt idx="80">
                  <c:v>10417538</c:v>
                </c:pt>
                <c:pt idx="81">
                  <c:v>10415611</c:v>
                </c:pt>
                <c:pt idx="82">
                  <c:v>10416019</c:v>
                </c:pt>
                <c:pt idx="83">
                  <c:v>10420666</c:v>
                </c:pt>
                <c:pt idx="84">
                  <c:v>10422653</c:v>
                </c:pt>
                <c:pt idx="85">
                  <c:v>10424161</c:v>
                </c:pt>
                <c:pt idx="86">
                  <c:v>10426788</c:v>
                </c:pt>
                <c:pt idx="87">
                  <c:v>10427776</c:v>
                </c:pt>
                <c:pt idx="88">
                  <c:v>10427213</c:v>
                </c:pt>
                <c:pt idx="89">
                  <c:v>10426775</c:v>
                </c:pt>
                <c:pt idx="90">
                  <c:v>10428507</c:v>
                </c:pt>
                <c:pt idx="91">
                  <c:v>10430253</c:v>
                </c:pt>
                <c:pt idx="92">
                  <c:v>10430780</c:v>
                </c:pt>
                <c:pt idx="93">
                  <c:v>10431569</c:v>
                </c:pt>
                <c:pt idx="94">
                  <c:v>10430778</c:v>
                </c:pt>
                <c:pt idx="95">
                  <c:v>10428381</c:v>
                </c:pt>
                <c:pt idx="96">
                  <c:v>10427227</c:v>
                </c:pt>
                <c:pt idx="97">
                  <c:v>10428844</c:v>
                </c:pt>
                <c:pt idx="98">
                  <c:v>10430539</c:v>
                </c:pt>
                <c:pt idx="99">
                  <c:v>10430810</c:v>
                </c:pt>
                <c:pt idx="100">
                  <c:v>10430538</c:v>
                </c:pt>
                <c:pt idx="101">
                  <c:v>10428721</c:v>
                </c:pt>
                <c:pt idx="102">
                  <c:v>10426070</c:v>
                </c:pt>
                <c:pt idx="103">
                  <c:v>10426789</c:v>
                </c:pt>
                <c:pt idx="104">
                  <c:v>10428133</c:v>
                </c:pt>
                <c:pt idx="105">
                  <c:v>10428744</c:v>
                </c:pt>
                <c:pt idx="106">
                  <c:v>10430290</c:v>
                </c:pt>
                <c:pt idx="107">
                  <c:v>10430976</c:v>
                </c:pt>
                <c:pt idx="108">
                  <c:v>10429257</c:v>
                </c:pt>
                <c:pt idx="109">
                  <c:v>10426930</c:v>
                </c:pt>
                <c:pt idx="110">
                  <c:v>10425809</c:v>
                </c:pt>
                <c:pt idx="111">
                  <c:v>10427737</c:v>
                </c:pt>
                <c:pt idx="112">
                  <c:v>10428420</c:v>
                </c:pt>
                <c:pt idx="113">
                  <c:v>10429030</c:v>
                </c:pt>
                <c:pt idx="114">
                  <c:v>10429612</c:v>
                </c:pt>
                <c:pt idx="115">
                  <c:v>10429144</c:v>
                </c:pt>
                <c:pt idx="116">
                  <c:v>10427177</c:v>
                </c:pt>
                <c:pt idx="117">
                  <c:v>10427033</c:v>
                </c:pt>
                <c:pt idx="118">
                  <c:v>10429161</c:v>
                </c:pt>
                <c:pt idx="119">
                  <c:v>10431575</c:v>
                </c:pt>
                <c:pt idx="120">
                  <c:v>10431994</c:v>
                </c:pt>
                <c:pt idx="121">
                  <c:v>10432156</c:v>
                </c:pt>
                <c:pt idx="122">
                  <c:v>10430243</c:v>
                </c:pt>
                <c:pt idx="123">
                  <c:v>10428286</c:v>
                </c:pt>
                <c:pt idx="124">
                  <c:v>10427105</c:v>
                </c:pt>
                <c:pt idx="125">
                  <c:v>10427688</c:v>
                </c:pt>
                <c:pt idx="126">
                  <c:v>10428484</c:v>
                </c:pt>
                <c:pt idx="127">
                  <c:v>10426256</c:v>
                </c:pt>
                <c:pt idx="128">
                  <c:v>10424145</c:v>
                </c:pt>
                <c:pt idx="129">
                  <c:v>10421803</c:v>
                </c:pt>
                <c:pt idx="130">
                  <c:v>10419272</c:v>
                </c:pt>
                <c:pt idx="131">
                  <c:v>10416956</c:v>
                </c:pt>
                <c:pt idx="132">
                  <c:v>10419112</c:v>
                </c:pt>
                <c:pt idx="133">
                  <c:v>10419719</c:v>
                </c:pt>
                <c:pt idx="134">
                  <c:v>10420897</c:v>
                </c:pt>
                <c:pt idx="135">
                  <c:v>10420954</c:v>
                </c:pt>
                <c:pt idx="136">
                  <c:v>10419827</c:v>
                </c:pt>
                <c:pt idx="137">
                  <c:v>10417736</c:v>
                </c:pt>
                <c:pt idx="138">
                  <c:v>10415973</c:v>
                </c:pt>
                <c:pt idx="139">
                  <c:v>10417510</c:v>
                </c:pt>
                <c:pt idx="140">
                  <c:v>10418043</c:v>
                </c:pt>
                <c:pt idx="141">
                  <c:v>10420253</c:v>
                </c:pt>
                <c:pt idx="142">
                  <c:v>10420951</c:v>
                </c:pt>
                <c:pt idx="143">
                  <c:v>10419297</c:v>
                </c:pt>
                <c:pt idx="144">
                  <c:v>10416559</c:v>
                </c:pt>
                <c:pt idx="145">
                  <c:v>10417532</c:v>
                </c:pt>
                <c:pt idx="146">
                  <c:v>10416295</c:v>
                </c:pt>
                <c:pt idx="147">
                  <c:v>10417134</c:v>
                </c:pt>
                <c:pt idx="148">
                  <c:v>10416988</c:v>
                </c:pt>
                <c:pt idx="149">
                  <c:v>10417849</c:v>
                </c:pt>
                <c:pt idx="150">
                  <c:v>10420337</c:v>
                </c:pt>
                <c:pt idx="151">
                  <c:v>10418154</c:v>
                </c:pt>
                <c:pt idx="152">
                  <c:v>10416055</c:v>
                </c:pt>
                <c:pt idx="153">
                  <c:v>10417406</c:v>
                </c:pt>
                <c:pt idx="154">
                  <c:v>10417914</c:v>
                </c:pt>
                <c:pt idx="155">
                  <c:v>10418311</c:v>
                </c:pt>
                <c:pt idx="156">
                  <c:v>10418589</c:v>
                </c:pt>
                <c:pt idx="157">
                  <c:v>10417263</c:v>
                </c:pt>
                <c:pt idx="158">
                  <c:v>10414134</c:v>
                </c:pt>
                <c:pt idx="159">
                  <c:v>10412730</c:v>
                </c:pt>
                <c:pt idx="160">
                  <c:v>10413306</c:v>
                </c:pt>
                <c:pt idx="161">
                  <c:v>10413370</c:v>
                </c:pt>
                <c:pt idx="162">
                  <c:v>10414049</c:v>
                </c:pt>
                <c:pt idx="163">
                  <c:v>10414776</c:v>
                </c:pt>
                <c:pt idx="164">
                  <c:v>10413473</c:v>
                </c:pt>
                <c:pt idx="165">
                  <c:v>10411501</c:v>
                </c:pt>
                <c:pt idx="166">
                  <c:v>10410890</c:v>
                </c:pt>
                <c:pt idx="167">
                  <c:v>10412677</c:v>
                </c:pt>
                <c:pt idx="168">
                  <c:v>10413270</c:v>
                </c:pt>
                <c:pt idx="169">
                  <c:v>10414040</c:v>
                </c:pt>
                <c:pt idx="170">
                  <c:v>10414240</c:v>
                </c:pt>
                <c:pt idx="171">
                  <c:v>10412888</c:v>
                </c:pt>
                <c:pt idx="172">
                  <c:v>10410384</c:v>
                </c:pt>
                <c:pt idx="173">
                  <c:v>10408971</c:v>
                </c:pt>
                <c:pt idx="174">
                  <c:v>10410770</c:v>
                </c:pt>
                <c:pt idx="175">
                  <c:v>10411475</c:v>
                </c:pt>
                <c:pt idx="176">
                  <c:v>10411264</c:v>
                </c:pt>
                <c:pt idx="177">
                  <c:v>10411156</c:v>
                </c:pt>
                <c:pt idx="178">
                  <c:v>10410054</c:v>
                </c:pt>
                <c:pt idx="179">
                  <c:v>10408021</c:v>
                </c:pt>
                <c:pt idx="180">
                  <c:v>10406712</c:v>
                </c:pt>
                <c:pt idx="181">
                  <c:v>10407383</c:v>
                </c:pt>
                <c:pt idx="182">
                  <c:v>10408551</c:v>
                </c:pt>
                <c:pt idx="183">
                  <c:v>10407885</c:v>
                </c:pt>
                <c:pt idx="184">
                  <c:v>10407586</c:v>
                </c:pt>
                <c:pt idx="185">
                  <c:v>10405344</c:v>
                </c:pt>
                <c:pt idx="186">
                  <c:v>10403380</c:v>
                </c:pt>
                <c:pt idx="187">
                  <c:v>10403112</c:v>
                </c:pt>
                <c:pt idx="188">
                  <c:v>10404628</c:v>
                </c:pt>
                <c:pt idx="189">
                  <c:v>10405474</c:v>
                </c:pt>
                <c:pt idx="190">
                  <c:v>10405625</c:v>
                </c:pt>
                <c:pt idx="191">
                  <c:v>10406794</c:v>
                </c:pt>
                <c:pt idx="192">
                  <c:v>10406331</c:v>
                </c:pt>
                <c:pt idx="193">
                  <c:v>10404298</c:v>
                </c:pt>
                <c:pt idx="194">
                  <c:v>10403656</c:v>
                </c:pt>
                <c:pt idx="195">
                  <c:v>10404500</c:v>
                </c:pt>
                <c:pt idx="196">
                  <c:v>10404742</c:v>
                </c:pt>
                <c:pt idx="197">
                  <c:v>10404738</c:v>
                </c:pt>
                <c:pt idx="198">
                  <c:v>10406297</c:v>
                </c:pt>
                <c:pt idx="199">
                  <c:v>10404381</c:v>
                </c:pt>
                <c:pt idx="200">
                  <c:v>10401747</c:v>
                </c:pt>
                <c:pt idx="201">
                  <c:v>10400226</c:v>
                </c:pt>
                <c:pt idx="202">
                  <c:v>10402714</c:v>
                </c:pt>
                <c:pt idx="203">
                  <c:v>10401565</c:v>
                </c:pt>
                <c:pt idx="204">
                  <c:v>10402215</c:v>
                </c:pt>
                <c:pt idx="205">
                  <c:v>10402643</c:v>
                </c:pt>
                <c:pt idx="206">
                  <c:v>10401607</c:v>
                </c:pt>
                <c:pt idx="207">
                  <c:v>10399415</c:v>
                </c:pt>
                <c:pt idx="208">
                  <c:v>10397973</c:v>
                </c:pt>
                <c:pt idx="209">
                  <c:v>10394790</c:v>
                </c:pt>
                <c:pt idx="210">
                  <c:v>10397912</c:v>
                </c:pt>
                <c:pt idx="211">
                  <c:v>10398760</c:v>
                </c:pt>
                <c:pt idx="212">
                  <c:v>10398918</c:v>
                </c:pt>
                <c:pt idx="213">
                  <c:v>10398365</c:v>
                </c:pt>
                <c:pt idx="214">
                  <c:v>10395439</c:v>
                </c:pt>
                <c:pt idx="215">
                  <c:v>10395140</c:v>
                </c:pt>
                <c:pt idx="216">
                  <c:v>10396280</c:v>
                </c:pt>
                <c:pt idx="217">
                  <c:v>10396534</c:v>
                </c:pt>
                <c:pt idx="218">
                  <c:v>10397861</c:v>
                </c:pt>
                <c:pt idx="219">
                  <c:v>10399049</c:v>
                </c:pt>
                <c:pt idx="220">
                  <c:v>10398660</c:v>
                </c:pt>
                <c:pt idx="221">
                  <c:v>10397192</c:v>
                </c:pt>
                <c:pt idx="222">
                  <c:v>10396348</c:v>
                </c:pt>
                <c:pt idx="223">
                  <c:v>10397319</c:v>
                </c:pt>
                <c:pt idx="224">
                  <c:v>10398430</c:v>
                </c:pt>
                <c:pt idx="225">
                  <c:v>10399649</c:v>
                </c:pt>
                <c:pt idx="226">
                  <c:v>10400887</c:v>
                </c:pt>
                <c:pt idx="227">
                  <c:v>10400129</c:v>
                </c:pt>
                <c:pt idx="228">
                  <c:v>10398079</c:v>
                </c:pt>
                <c:pt idx="229">
                  <c:v>10397523</c:v>
                </c:pt>
                <c:pt idx="230">
                  <c:v>10398852</c:v>
                </c:pt>
                <c:pt idx="231">
                  <c:v>10399766</c:v>
                </c:pt>
                <c:pt idx="232">
                  <c:v>10401213</c:v>
                </c:pt>
                <c:pt idx="233">
                  <c:v>10403179</c:v>
                </c:pt>
                <c:pt idx="234">
                  <c:v>10403360</c:v>
                </c:pt>
                <c:pt idx="235">
                  <c:v>10402120</c:v>
                </c:pt>
                <c:pt idx="236">
                  <c:v>10402048</c:v>
                </c:pt>
                <c:pt idx="237">
                  <c:v>10404206</c:v>
                </c:pt>
                <c:pt idx="238">
                  <c:v>10404781</c:v>
                </c:pt>
                <c:pt idx="239">
                  <c:v>10404916</c:v>
                </c:pt>
                <c:pt idx="240">
                  <c:v>10405735</c:v>
                </c:pt>
                <c:pt idx="241">
                  <c:v>10405414</c:v>
                </c:pt>
                <c:pt idx="242">
                  <c:v>10403149</c:v>
                </c:pt>
                <c:pt idx="243">
                  <c:v>10402875</c:v>
                </c:pt>
                <c:pt idx="244">
                  <c:v>10403355</c:v>
                </c:pt>
                <c:pt idx="245">
                  <c:v>10403957</c:v>
                </c:pt>
                <c:pt idx="246">
                  <c:v>10405638</c:v>
                </c:pt>
                <c:pt idx="247">
                  <c:v>10406055</c:v>
                </c:pt>
                <c:pt idx="248">
                  <c:v>10405781</c:v>
                </c:pt>
                <c:pt idx="249">
                  <c:v>10404103</c:v>
                </c:pt>
                <c:pt idx="250">
                  <c:v>10403172</c:v>
                </c:pt>
                <c:pt idx="251">
                  <c:v>10405313</c:v>
                </c:pt>
                <c:pt idx="252">
                  <c:v>10407208</c:v>
                </c:pt>
                <c:pt idx="253">
                  <c:v>10408949</c:v>
                </c:pt>
                <c:pt idx="254">
                  <c:v>10411354</c:v>
                </c:pt>
                <c:pt idx="255">
                  <c:v>10410966</c:v>
                </c:pt>
                <c:pt idx="256">
                  <c:v>10410101</c:v>
                </c:pt>
                <c:pt idx="257">
                  <c:v>10410885</c:v>
                </c:pt>
                <c:pt idx="258">
                  <c:v>10412504</c:v>
                </c:pt>
                <c:pt idx="259">
                  <c:v>10414188</c:v>
                </c:pt>
                <c:pt idx="260">
                  <c:v>10415892</c:v>
                </c:pt>
                <c:pt idx="261">
                  <c:v>10417113</c:v>
                </c:pt>
                <c:pt idx="262">
                  <c:v>10416652</c:v>
                </c:pt>
                <c:pt idx="263">
                  <c:v>10415153</c:v>
                </c:pt>
                <c:pt idx="264">
                  <c:v>10414642</c:v>
                </c:pt>
                <c:pt idx="265">
                  <c:v>10415875</c:v>
                </c:pt>
                <c:pt idx="266">
                  <c:v>10417898</c:v>
                </c:pt>
                <c:pt idx="267">
                  <c:v>10419439</c:v>
                </c:pt>
                <c:pt idx="268">
                  <c:v>10420885</c:v>
                </c:pt>
                <c:pt idx="269">
                  <c:v>10420424</c:v>
                </c:pt>
                <c:pt idx="270">
                  <c:v>10418854</c:v>
                </c:pt>
                <c:pt idx="271">
                  <c:v>10418927</c:v>
                </c:pt>
                <c:pt idx="272">
                  <c:v>10420953</c:v>
                </c:pt>
                <c:pt idx="273">
                  <c:v>10422333</c:v>
                </c:pt>
                <c:pt idx="274">
                  <c:v>10424883</c:v>
                </c:pt>
                <c:pt idx="275">
                  <c:v>10424935</c:v>
                </c:pt>
                <c:pt idx="276">
                  <c:v>10424559</c:v>
                </c:pt>
                <c:pt idx="277">
                  <c:v>10422834</c:v>
                </c:pt>
                <c:pt idx="278">
                  <c:v>10422344</c:v>
                </c:pt>
                <c:pt idx="279">
                  <c:v>10423298</c:v>
                </c:pt>
                <c:pt idx="280">
                  <c:v>10426139</c:v>
                </c:pt>
                <c:pt idx="281">
                  <c:v>10426783</c:v>
                </c:pt>
                <c:pt idx="282">
                  <c:v>10428081</c:v>
                </c:pt>
                <c:pt idx="283">
                  <c:v>10427696</c:v>
                </c:pt>
                <c:pt idx="284">
                  <c:v>10425997</c:v>
                </c:pt>
                <c:pt idx="285">
                  <c:v>10425422</c:v>
                </c:pt>
                <c:pt idx="286">
                  <c:v>10429137</c:v>
                </c:pt>
                <c:pt idx="287">
                  <c:v>10430306</c:v>
                </c:pt>
                <c:pt idx="288">
                  <c:v>10432051</c:v>
                </c:pt>
                <c:pt idx="289">
                  <c:v>10432710</c:v>
                </c:pt>
                <c:pt idx="290">
                  <c:v>10432667</c:v>
                </c:pt>
                <c:pt idx="291">
                  <c:v>10430816</c:v>
                </c:pt>
                <c:pt idx="292">
                  <c:v>10430781</c:v>
                </c:pt>
                <c:pt idx="293">
                  <c:v>10431961</c:v>
                </c:pt>
                <c:pt idx="294">
                  <c:v>10433759</c:v>
                </c:pt>
                <c:pt idx="295">
                  <c:v>10435182</c:v>
                </c:pt>
                <c:pt idx="296">
                  <c:v>10437260</c:v>
                </c:pt>
                <c:pt idx="297">
                  <c:v>10437821</c:v>
                </c:pt>
                <c:pt idx="298">
                  <c:v>10435872</c:v>
                </c:pt>
                <c:pt idx="299">
                  <c:v>10435497</c:v>
                </c:pt>
                <c:pt idx="300">
                  <c:v>10435005</c:v>
                </c:pt>
                <c:pt idx="301">
                  <c:v>10437548</c:v>
                </c:pt>
                <c:pt idx="302">
                  <c:v>10438669</c:v>
                </c:pt>
                <c:pt idx="303">
                  <c:v>10441904</c:v>
                </c:pt>
                <c:pt idx="304">
                  <c:v>10441678</c:v>
                </c:pt>
                <c:pt idx="305">
                  <c:v>10440086</c:v>
                </c:pt>
                <c:pt idx="306">
                  <c:v>10439190</c:v>
                </c:pt>
                <c:pt idx="307">
                  <c:v>10440551</c:v>
                </c:pt>
                <c:pt idx="308">
                  <c:v>10442276</c:v>
                </c:pt>
                <c:pt idx="309">
                  <c:v>10444154</c:v>
                </c:pt>
                <c:pt idx="310">
                  <c:v>10445668</c:v>
                </c:pt>
                <c:pt idx="311">
                  <c:v>10445488</c:v>
                </c:pt>
                <c:pt idx="312">
                  <c:v>10443977</c:v>
                </c:pt>
                <c:pt idx="313">
                  <c:v>10443392</c:v>
                </c:pt>
                <c:pt idx="314">
                  <c:v>10446473</c:v>
                </c:pt>
                <c:pt idx="315">
                  <c:v>10447825</c:v>
                </c:pt>
                <c:pt idx="316">
                  <c:v>10449701</c:v>
                </c:pt>
                <c:pt idx="317">
                  <c:v>10450965</c:v>
                </c:pt>
                <c:pt idx="318">
                  <c:v>10451091</c:v>
                </c:pt>
                <c:pt idx="319">
                  <c:v>10450042</c:v>
                </c:pt>
                <c:pt idx="320">
                  <c:v>10450936</c:v>
                </c:pt>
                <c:pt idx="321">
                  <c:v>10453350</c:v>
                </c:pt>
                <c:pt idx="322">
                  <c:v>10455958</c:v>
                </c:pt>
                <c:pt idx="323">
                  <c:v>10456949</c:v>
                </c:pt>
                <c:pt idx="324">
                  <c:v>10460148</c:v>
                </c:pt>
                <c:pt idx="325">
                  <c:v>10462242</c:v>
                </c:pt>
                <c:pt idx="326">
                  <c:v>10460856</c:v>
                </c:pt>
                <c:pt idx="327">
                  <c:v>10461545</c:v>
                </c:pt>
                <c:pt idx="328">
                  <c:v>10465269</c:v>
                </c:pt>
                <c:pt idx="329">
                  <c:v>10469808</c:v>
                </c:pt>
                <c:pt idx="330">
                  <c:v>10473049</c:v>
                </c:pt>
                <c:pt idx="331">
                  <c:v>10472676</c:v>
                </c:pt>
                <c:pt idx="332">
                  <c:v>10476540</c:v>
                </c:pt>
                <c:pt idx="333">
                  <c:v>10476004</c:v>
                </c:pt>
                <c:pt idx="334">
                  <c:v>10476170</c:v>
                </c:pt>
                <c:pt idx="335">
                  <c:v>10478146</c:v>
                </c:pt>
                <c:pt idx="336">
                  <c:v>10478883</c:v>
                </c:pt>
                <c:pt idx="337">
                  <c:v>10480358</c:v>
                </c:pt>
                <c:pt idx="338">
                  <c:v>10481422</c:v>
                </c:pt>
                <c:pt idx="339">
                  <c:v>10481449</c:v>
                </c:pt>
                <c:pt idx="340">
                  <c:v>10479571</c:v>
                </c:pt>
                <c:pt idx="341">
                  <c:v>10478983</c:v>
                </c:pt>
                <c:pt idx="342">
                  <c:v>10480319</c:v>
                </c:pt>
                <c:pt idx="343">
                  <c:v>10481902</c:v>
                </c:pt>
                <c:pt idx="344">
                  <c:v>10483555</c:v>
                </c:pt>
                <c:pt idx="345">
                  <c:v>10484543</c:v>
                </c:pt>
                <c:pt idx="346">
                  <c:v>10484402</c:v>
                </c:pt>
                <c:pt idx="347">
                  <c:v>10483167</c:v>
                </c:pt>
                <c:pt idx="348">
                  <c:v>10483435</c:v>
                </c:pt>
                <c:pt idx="349">
                  <c:v>10484986</c:v>
                </c:pt>
                <c:pt idx="350">
                  <c:v>10486796</c:v>
                </c:pt>
                <c:pt idx="351">
                  <c:v>10487825</c:v>
                </c:pt>
                <c:pt idx="352">
                  <c:v>10487045</c:v>
                </c:pt>
                <c:pt idx="353">
                  <c:v>10486318</c:v>
                </c:pt>
                <c:pt idx="354">
                  <c:v>10484213</c:v>
                </c:pt>
                <c:pt idx="355">
                  <c:v>10482806</c:v>
                </c:pt>
                <c:pt idx="356">
                  <c:v>10482878</c:v>
                </c:pt>
                <c:pt idx="357">
                  <c:v>10481853</c:v>
                </c:pt>
                <c:pt idx="358">
                  <c:v>10479817</c:v>
                </c:pt>
                <c:pt idx="359">
                  <c:v>10477677</c:v>
                </c:pt>
                <c:pt idx="360">
                  <c:v>10475313</c:v>
                </c:pt>
                <c:pt idx="361">
                  <c:v>10473097</c:v>
                </c:pt>
                <c:pt idx="362">
                  <c:v>10471082</c:v>
                </c:pt>
                <c:pt idx="363">
                  <c:v>10471043</c:v>
                </c:pt>
              </c:numCache>
            </c:numRef>
          </c:val>
          <c:smooth val="0"/>
        </c:ser>
        <c:dLbls>
          <c:showLegendKey val="0"/>
          <c:showVal val="0"/>
          <c:showCatName val="0"/>
          <c:showSerName val="0"/>
          <c:showPercent val="0"/>
          <c:showBubbleSize val="0"/>
        </c:dLbls>
        <c:smooth val="0"/>
        <c:axId val="-1101480288"/>
        <c:axId val="-1101492256"/>
      </c:lineChart>
      <c:catAx>
        <c:axId val="-1101480288"/>
        <c:scaling>
          <c:orientation val="minMax"/>
        </c:scaling>
        <c:delete val="0"/>
        <c:axPos val="b"/>
        <c:numFmt formatCode="General" sourceLinked="0"/>
        <c:majorTickMark val="out"/>
        <c:minorTickMark val="none"/>
        <c:tickLblPos val="nextTo"/>
        <c:crossAx val="-1101492256"/>
        <c:crosses val="autoZero"/>
        <c:auto val="1"/>
        <c:lblAlgn val="ctr"/>
        <c:lblOffset val="100"/>
        <c:noMultiLvlLbl val="0"/>
      </c:catAx>
      <c:valAx>
        <c:axId val="-1101492256"/>
        <c:scaling>
          <c:orientation val="minMax"/>
        </c:scaling>
        <c:delete val="0"/>
        <c:axPos val="l"/>
        <c:majorGridlines/>
        <c:numFmt formatCode="#,##0" sourceLinked="0"/>
        <c:majorTickMark val="out"/>
        <c:minorTickMark val="none"/>
        <c:tickLblPos val="nextTo"/>
        <c:crossAx val="-1101480288"/>
        <c:crosses val="autoZero"/>
        <c:crossBetween val="between"/>
      </c:valAx>
    </c:plotArea>
    <c:legend>
      <c:legendPos val="b"/>
      <c:layout/>
      <c:overlay val="0"/>
    </c:legend>
    <c:plotVisOnly val="1"/>
    <c:dispBlanksAs val="gap"/>
    <c:showDLblsOverMax val="0"/>
  </c:chart>
  <c:spPr>
    <a:ln>
      <a:solidFill>
        <a:schemeClr val="tx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[session_charts.xlsx]newg_delegations_by_vol!PivotTable2</c:name>
    <c:fmtId val="10"/>
  </c:pivotSource>
  <c:chart>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marker>
          <c:symbol val="none"/>
        </c:marker>
      </c:pivotFmt>
      <c:pivotFmt>
        <c:idx val="3"/>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marker>
          <c:symbol val="none"/>
        </c:marker>
      </c:pivotFmt>
      <c:pivotFmt>
        <c:idx val="6"/>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pivotFmt>
    </c:pivotFmts>
    <c:plotArea>
      <c:layout/>
      <c:barChart>
        <c:barDir val="col"/>
        <c:grouping val="clustered"/>
        <c:varyColors val="0"/>
        <c:ser>
          <c:idx val="0"/>
          <c:order val="0"/>
          <c:tx>
            <c:strRef>
              <c:f>newg_delegations_by_vol!$J$6</c:f>
              <c:strCache>
                <c:ptCount val="1"/>
                <c:pt idx="0">
                  <c:v>Sum of Delegation</c:v>
                </c:pt>
              </c:strCache>
            </c:strRef>
          </c:tx>
          <c:invertIfNegative val="0"/>
          <c:dLbls>
            <c:spPr>
              <a:noFill/>
              <a:ln>
                <a:noFill/>
              </a:ln>
              <a:effectLst/>
            </c:spPr>
            <c:txPr>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newg_delegations_by_vol!$I$7:$I$24</c:f>
              <c:multiLvlStrCache>
                <c:ptCount val="15"/>
                <c:lvl>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lvl>
                <c:lvl>
                  <c:pt idx="0">
                    <c:v>2013</c:v>
                  </c:pt>
                  <c:pt idx="3">
                    <c:v>2014</c:v>
                  </c:pt>
                </c:lvl>
              </c:multiLvlStrCache>
            </c:multiLvlStrRef>
          </c:cat>
          <c:val>
            <c:numRef>
              <c:f>newg_delegations_by_vol!$J$7:$J$24</c:f>
              <c:numCache>
                <c:formatCode>General</c:formatCode>
                <c:ptCount val="15"/>
                <c:pt idx="0">
                  <c:v>4</c:v>
                </c:pt>
                <c:pt idx="1">
                  <c:v>30</c:v>
                </c:pt>
                <c:pt idx="2">
                  <c:v>39</c:v>
                </c:pt>
                <c:pt idx="3">
                  <c:v>50</c:v>
                </c:pt>
                <c:pt idx="4">
                  <c:v>41</c:v>
                </c:pt>
                <c:pt idx="5">
                  <c:v>37</c:v>
                </c:pt>
                <c:pt idx="6">
                  <c:v>56</c:v>
                </c:pt>
                <c:pt idx="7">
                  <c:v>37</c:v>
                </c:pt>
                <c:pt idx="8">
                  <c:v>28</c:v>
                </c:pt>
                <c:pt idx="9">
                  <c:v>26</c:v>
                </c:pt>
                <c:pt idx="10">
                  <c:v>44</c:v>
                </c:pt>
                <c:pt idx="11">
                  <c:v>21</c:v>
                </c:pt>
                <c:pt idx="12">
                  <c:v>14</c:v>
                </c:pt>
                <c:pt idx="13">
                  <c:v>14</c:v>
                </c:pt>
                <c:pt idx="14">
                  <c:v>7</c:v>
                </c:pt>
              </c:numCache>
            </c:numRef>
          </c:val>
        </c:ser>
        <c:ser>
          <c:idx val="1"/>
          <c:order val="1"/>
          <c:tx>
            <c:strRef>
              <c:f>newg_delegations_by_vol!$K$6</c:f>
              <c:strCache>
                <c:ptCount val="1"/>
                <c:pt idx="0">
                  <c:v>Sum of GA</c:v>
                </c:pt>
              </c:strCache>
            </c:strRef>
          </c:tx>
          <c:invertIfNegative val="0"/>
          <c:dLbls>
            <c:spPr>
              <a:noFill/>
              <a:ln>
                <a:noFill/>
              </a:ln>
              <a:effectLst/>
            </c:spPr>
            <c:txPr>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newg_delegations_by_vol!$I$7:$I$24</c:f>
              <c:multiLvlStrCache>
                <c:ptCount val="15"/>
                <c:lvl>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lvl>
                <c:lvl>
                  <c:pt idx="0">
                    <c:v>2013</c:v>
                  </c:pt>
                  <c:pt idx="3">
                    <c:v>2014</c:v>
                  </c:pt>
                </c:lvl>
              </c:multiLvlStrCache>
            </c:multiLvlStrRef>
          </c:cat>
          <c:val>
            <c:numRef>
              <c:f>newg_delegations_by_vol!$K$7:$K$24</c:f>
              <c:numCache>
                <c:formatCode>General</c:formatCode>
                <c:ptCount val="15"/>
                <c:pt idx="2">
                  <c:v>1</c:v>
                </c:pt>
                <c:pt idx="3">
                  <c:v>7</c:v>
                </c:pt>
                <c:pt idx="4">
                  <c:v>26</c:v>
                </c:pt>
                <c:pt idx="5">
                  <c:v>29</c:v>
                </c:pt>
                <c:pt idx="6">
                  <c:v>35</c:v>
                </c:pt>
                <c:pt idx="7">
                  <c:v>26</c:v>
                </c:pt>
                <c:pt idx="8">
                  <c:v>31</c:v>
                </c:pt>
                <c:pt idx="9">
                  <c:v>31</c:v>
                </c:pt>
                <c:pt idx="10">
                  <c:v>31</c:v>
                </c:pt>
                <c:pt idx="11">
                  <c:v>40</c:v>
                </c:pt>
                <c:pt idx="12">
                  <c:v>19</c:v>
                </c:pt>
                <c:pt idx="13">
                  <c:v>17</c:v>
                </c:pt>
                <c:pt idx="14">
                  <c:v>18</c:v>
                </c:pt>
              </c:numCache>
            </c:numRef>
          </c:val>
        </c:ser>
        <c:dLbls>
          <c:showLegendKey val="0"/>
          <c:showVal val="0"/>
          <c:showCatName val="0"/>
          <c:showSerName val="0"/>
          <c:showPercent val="0"/>
          <c:showBubbleSize val="0"/>
        </c:dLbls>
        <c:gapWidth val="150"/>
        <c:overlap val="-20"/>
        <c:axId val="-1094885840"/>
        <c:axId val="-1094887472"/>
      </c:barChart>
      <c:lineChart>
        <c:grouping val="standard"/>
        <c:varyColors val="0"/>
        <c:ser>
          <c:idx val="2"/>
          <c:order val="2"/>
          <c:tx>
            <c:strRef>
              <c:f>newg_delegations_by_vol!$L$6</c:f>
              <c:strCache>
                <c:ptCount val="1"/>
                <c:pt idx="0">
                  <c:v>Sum of Registrations</c:v>
                </c:pt>
              </c:strCache>
            </c:strRef>
          </c:tx>
          <c:marker>
            <c:symbol val="none"/>
          </c:marker>
          <c:cat>
            <c:multiLvlStrRef>
              <c:f>newg_delegations_by_vol!$I$7:$I$24</c:f>
              <c:multiLvlStrCache>
                <c:ptCount val="15"/>
                <c:lvl>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lvl>
                <c:lvl>
                  <c:pt idx="0">
                    <c:v>2013</c:v>
                  </c:pt>
                  <c:pt idx="3">
                    <c:v>2014</c:v>
                  </c:pt>
                </c:lvl>
              </c:multiLvlStrCache>
            </c:multiLvlStrRef>
          </c:cat>
          <c:val>
            <c:numRef>
              <c:f>newg_delegations_by_vol!$L$7:$L$24</c:f>
              <c:numCache>
                <c:formatCode>General</c:formatCode>
                <c:ptCount val="15"/>
                <c:pt idx="0">
                  <c:v>0</c:v>
                </c:pt>
                <c:pt idx="1">
                  <c:v>0</c:v>
                </c:pt>
                <c:pt idx="2">
                  <c:v>269</c:v>
                </c:pt>
                <c:pt idx="3">
                  <c:v>1821</c:v>
                </c:pt>
                <c:pt idx="4">
                  <c:v>182881</c:v>
                </c:pt>
                <c:pt idx="5">
                  <c:v>400986</c:v>
                </c:pt>
                <c:pt idx="6">
                  <c:v>625102</c:v>
                </c:pt>
                <c:pt idx="7">
                  <c:v>822341</c:v>
                </c:pt>
                <c:pt idx="8">
                  <c:v>1353870</c:v>
                </c:pt>
                <c:pt idx="9">
                  <c:v>1761290</c:v>
                </c:pt>
                <c:pt idx="10">
                  <c:v>2069596</c:v>
                </c:pt>
                <c:pt idx="11">
                  <c:v>2375777</c:v>
                </c:pt>
                <c:pt idx="12">
                  <c:v>2990751</c:v>
                </c:pt>
                <c:pt idx="13">
                  <c:v>3233778</c:v>
                </c:pt>
                <c:pt idx="14">
                  <c:v>3590472</c:v>
                </c:pt>
              </c:numCache>
            </c:numRef>
          </c:val>
          <c:smooth val="0"/>
        </c:ser>
        <c:dLbls>
          <c:showLegendKey val="0"/>
          <c:showVal val="0"/>
          <c:showCatName val="0"/>
          <c:showSerName val="0"/>
          <c:showPercent val="0"/>
          <c:showBubbleSize val="0"/>
        </c:dLbls>
        <c:marker val="1"/>
        <c:smooth val="0"/>
        <c:axId val="-1094892368"/>
        <c:axId val="-1094885296"/>
      </c:lineChart>
      <c:catAx>
        <c:axId val="-1094885840"/>
        <c:scaling>
          <c:orientation val="minMax"/>
        </c:scaling>
        <c:delete val="0"/>
        <c:axPos val="b"/>
        <c:numFmt formatCode="General" sourceLinked="0"/>
        <c:majorTickMark val="out"/>
        <c:minorTickMark val="none"/>
        <c:tickLblPos val="nextTo"/>
        <c:crossAx val="-1094887472"/>
        <c:crosses val="autoZero"/>
        <c:auto val="1"/>
        <c:lblAlgn val="ctr"/>
        <c:lblOffset val="100"/>
        <c:noMultiLvlLbl val="0"/>
      </c:catAx>
      <c:valAx>
        <c:axId val="-1094887472"/>
        <c:scaling>
          <c:orientation val="minMax"/>
        </c:scaling>
        <c:delete val="0"/>
        <c:axPos val="l"/>
        <c:majorGridlines/>
        <c:numFmt formatCode="General" sourceLinked="1"/>
        <c:majorTickMark val="out"/>
        <c:minorTickMark val="none"/>
        <c:tickLblPos val="nextTo"/>
        <c:crossAx val="-1094885840"/>
        <c:crosses val="autoZero"/>
        <c:crossBetween val="between"/>
      </c:valAx>
      <c:valAx>
        <c:axId val="-1094885296"/>
        <c:scaling>
          <c:orientation val="minMax"/>
        </c:scaling>
        <c:delete val="0"/>
        <c:axPos val="r"/>
        <c:numFmt formatCode="#,##0" sourceLinked="0"/>
        <c:majorTickMark val="out"/>
        <c:minorTickMark val="none"/>
        <c:tickLblPos val="nextTo"/>
        <c:crossAx val="-1094892368"/>
        <c:crosses val="max"/>
        <c:crossBetween val="between"/>
      </c:valAx>
      <c:catAx>
        <c:axId val="-1094892368"/>
        <c:scaling>
          <c:orientation val="minMax"/>
        </c:scaling>
        <c:delete val="1"/>
        <c:axPos val="b"/>
        <c:numFmt formatCode="General" sourceLinked="1"/>
        <c:majorTickMark val="out"/>
        <c:minorTickMark val="none"/>
        <c:tickLblPos val="nextTo"/>
        <c:crossAx val="-1094885296"/>
        <c:crosses val="autoZero"/>
        <c:auto val="1"/>
        <c:lblAlgn val="ctr"/>
        <c:lblOffset val="100"/>
        <c:noMultiLvlLbl val="0"/>
      </c:catAx>
    </c:plotArea>
    <c:legend>
      <c:legendPos val="b"/>
      <c:layout/>
      <c:overlay val="0"/>
    </c:legend>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top_20!$A$32:$A$51</c:f>
              <c:strCache>
                <c:ptCount val="20"/>
                <c:pt idx="0">
                  <c:v>.xyz</c:v>
                </c:pt>
                <c:pt idx="1">
                  <c:v>.berlin</c:v>
                </c:pt>
                <c:pt idx="2">
                  <c:v>.club</c:v>
                </c:pt>
                <c:pt idx="3">
                  <c:v>.xn--ses554g</c:v>
                </c:pt>
                <c:pt idx="4">
                  <c:v>.wang</c:v>
                </c:pt>
                <c:pt idx="5">
                  <c:v>.realtor</c:v>
                </c:pt>
                <c:pt idx="6">
                  <c:v>.guru</c:v>
                </c:pt>
                <c:pt idx="7">
                  <c:v>.nyc</c:v>
                </c:pt>
                <c:pt idx="8">
                  <c:v>.ovh</c:v>
                </c:pt>
                <c:pt idx="9">
                  <c:v>.london</c:v>
                </c:pt>
                <c:pt idx="10">
                  <c:v>.link</c:v>
                </c:pt>
                <c:pt idx="11">
                  <c:v>.photography</c:v>
                </c:pt>
                <c:pt idx="12">
                  <c:v>.email</c:v>
                </c:pt>
                <c:pt idx="13">
                  <c:v>.xn--55qx5d</c:v>
                </c:pt>
                <c:pt idx="14">
                  <c:v>.today</c:v>
                </c:pt>
                <c:pt idx="15">
                  <c:v>.top</c:v>
                </c:pt>
                <c:pt idx="16">
                  <c:v>.xn--3ds443g</c:v>
                </c:pt>
                <c:pt idx="17">
                  <c:v>.company</c:v>
                </c:pt>
                <c:pt idx="18">
                  <c:v>.tips</c:v>
                </c:pt>
                <c:pt idx="19">
                  <c:v>.solutions</c:v>
                </c:pt>
              </c:strCache>
            </c:strRef>
          </c:cat>
          <c:val>
            <c:numRef>
              <c:f>top_20!$B$32:$B$51</c:f>
              <c:numCache>
                <c:formatCode>General</c:formatCode>
                <c:ptCount val="20"/>
                <c:pt idx="0">
                  <c:v>748545</c:v>
                </c:pt>
                <c:pt idx="1">
                  <c:v>154513</c:v>
                </c:pt>
                <c:pt idx="2">
                  <c:v>152647</c:v>
                </c:pt>
                <c:pt idx="3">
                  <c:v>101790</c:v>
                </c:pt>
                <c:pt idx="4">
                  <c:v>96529</c:v>
                </c:pt>
                <c:pt idx="5">
                  <c:v>89827</c:v>
                </c:pt>
                <c:pt idx="6">
                  <c:v>78229</c:v>
                </c:pt>
                <c:pt idx="7">
                  <c:v>64949</c:v>
                </c:pt>
                <c:pt idx="8">
                  <c:v>55977</c:v>
                </c:pt>
                <c:pt idx="9">
                  <c:v>52329</c:v>
                </c:pt>
                <c:pt idx="10">
                  <c:v>51679</c:v>
                </c:pt>
                <c:pt idx="11">
                  <c:v>50062</c:v>
                </c:pt>
                <c:pt idx="12">
                  <c:v>45729</c:v>
                </c:pt>
                <c:pt idx="13">
                  <c:v>45087</c:v>
                </c:pt>
                <c:pt idx="14">
                  <c:v>43477</c:v>
                </c:pt>
                <c:pt idx="15">
                  <c:v>37235</c:v>
                </c:pt>
                <c:pt idx="16">
                  <c:v>36510</c:v>
                </c:pt>
                <c:pt idx="17">
                  <c:v>35330</c:v>
                </c:pt>
                <c:pt idx="18">
                  <c:v>33552</c:v>
                </c:pt>
                <c:pt idx="19">
                  <c:v>31759</c:v>
                </c:pt>
              </c:numCache>
            </c:numRef>
          </c:val>
        </c:ser>
        <c:dLbls>
          <c:showLegendKey val="0"/>
          <c:showVal val="0"/>
          <c:showCatName val="0"/>
          <c:showSerName val="0"/>
          <c:showPercent val="0"/>
          <c:showBubbleSize val="0"/>
        </c:dLbls>
        <c:gapWidth val="150"/>
        <c:axId val="-1094879312"/>
        <c:axId val="-1094891280"/>
      </c:barChart>
      <c:catAx>
        <c:axId val="-1094879312"/>
        <c:scaling>
          <c:orientation val="minMax"/>
        </c:scaling>
        <c:delete val="0"/>
        <c:axPos val="b"/>
        <c:numFmt formatCode="General" sourceLinked="0"/>
        <c:majorTickMark val="out"/>
        <c:minorTickMark val="none"/>
        <c:tickLblPos val="nextTo"/>
        <c:crossAx val="-1094891280"/>
        <c:crosses val="autoZero"/>
        <c:auto val="1"/>
        <c:lblAlgn val="ctr"/>
        <c:lblOffset val="100"/>
        <c:noMultiLvlLbl val="0"/>
      </c:catAx>
      <c:valAx>
        <c:axId val="-1094891280"/>
        <c:scaling>
          <c:orientation val="minMax"/>
        </c:scaling>
        <c:delete val="0"/>
        <c:axPos val="l"/>
        <c:majorGridlines/>
        <c:numFmt formatCode="#,##0" sourceLinked="0"/>
        <c:majorTickMark val="out"/>
        <c:minorTickMark val="none"/>
        <c:tickLblPos val="nextTo"/>
        <c:crossAx val="-1094879312"/>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[tldwatch_inventory_01102015.xlsx]unique_String_status!PivotTable1</c:name>
    <c:fmtId val="3"/>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9"/>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0"/>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1"/>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2"/>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3"/>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4"/>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unique_String_status!$B$4:$B$5</c:f>
              <c:strCache>
                <c:ptCount val="1"/>
                <c:pt idx="0">
                  <c:v>Brand</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unique_String_status!$A$6:$A$12</c:f>
              <c:strCache>
                <c:ptCount val="6"/>
                <c:pt idx="0">
                  <c:v>Applied</c:v>
                </c:pt>
                <c:pt idx="1">
                  <c:v>Criteria Fail</c:v>
                </c:pt>
                <c:pt idx="2">
                  <c:v>Delegated</c:v>
                </c:pt>
                <c:pt idx="3">
                  <c:v>Not Approved</c:v>
                </c:pt>
                <c:pt idx="4">
                  <c:v>Will Not Proceed</c:v>
                </c:pt>
                <c:pt idx="5">
                  <c:v>Withdrawn</c:v>
                </c:pt>
              </c:strCache>
            </c:strRef>
          </c:cat>
          <c:val>
            <c:numRef>
              <c:f>unique_String_status!$B$6:$B$12</c:f>
              <c:numCache>
                <c:formatCode>General</c:formatCode>
                <c:ptCount val="6"/>
                <c:pt idx="0" formatCode="0">
                  <c:v>544</c:v>
                </c:pt>
                <c:pt idx="2" formatCode="0">
                  <c:v>61</c:v>
                </c:pt>
                <c:pt idx="4" formatCode="0">
                  <c:v>16</c:v>
                </c:pt>
                <c:pt idx="5" formatCode="0">
                  <c:v>75</c:v>
                </c:pt>
              </c:numCache>
            </c:numRef>
          </c:val>
        </c:ser>
        <c:ser>
          <c:idx val="1"/>
          <c:order val="1"/>
          <c:tx>
            <c:strRef>
              <c:f>unique_String_status!$C$4:$C$5</c:f>
              <c:strCache>
                <c:ptCount val="1"/>
                <c:pt idx="0">
                  <c:v>Generic</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unique_String_status!$A$6:$A$12</c:f>
              <c:strCache>
                <c:ptCount val="6"/>
                <c:pt idx="0">
                  <c:v>Applied</c:v>
                </c:pt>
                <c:pt idx="1">
                  <c:v>Criteria Fail</c:v>
                </c:pt>
                <c:pt idx="2">
                  <c:v>Delegated</c:v>
                </c:pt>
                <c:pt idx="3">
                  <c:v>Not Approved</c:v>
                </c:pt>
                <c:pt idx="4">
                  <c:v>Will Not Proceed</c:v>
                </c:pt>
                <c:pt idx="5">
                  <c:v>Withdrawn</c:v>
                </c:pt>
              </c:strCache>
            </c:strRef>
          </c:cat>
          <c:val>
            <c:numRef>
              <c:f>unique_String_status!$C$6:$C$12</c:f>
              <c:numCache>
                <c:formatCode>0</c:formatCode>
                <c:ptCount val="6"/>
                <c:pt idx="0">
                  <c:v>278</c:v>
                </c:pt>
                <c:pt idx="1">
                  <c:v>1</c:v>
                </c:pt>
                <c:pt idx="2">
                  <c:v>346</c:v>
                </c:pt>
                <c:pt idx="3">
                  <c:v>2</c:v>
                </c:pt>
                <c:pt idx="4">
                  <c:v>6</c:v>
                </c:pt>
                <c:pt idx="5">
                  <c:v>16</c:v>
                </c:pt>
              </c:numCache>
            </c:numRef>
          </c:val>
        </c:ser>
        <c:ser>
          <c:idx val="2"/>
          <c:order val="2"/>
          <c:tx>
            <c:strRef>
              <c:f>unique_String_status!$D$4:$D$5</c:f>
              <c:strCache>
                <c:ptCount val="1"/>
                <c:pt idx="0">
                  <c:v>Geographic</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unique_String_status!$A$6:$A$12</c:f>
              <c:strCache>
                <c:ptCount val="6"/>
                <c:pt idx="0">
                  <c:v>Applied</c:v>
                </c:pt>
                <c:pt idx="1">
                  <c:v>Criteria Fail</c:v>
                </c:pt>
                <c:pt idx="2">
                  <c:v>Delegated</c:v>
                </c:pt>
                <c:pt idx="3">
                  <c:v>Not Approved</c:v>
                </c:pt>
                <c:pt idx="4">
                  <c:v>Will Not Proceed</c:v>
                </c:pt>
                <c:pt idx="5">
                  <c:v>Withdrawn</c:v>
                </c:pt>
              </c:strCache>
            </c:strRef>
          </c:cat>
          <c:val>
            <c:numRef>
              <c:f>unique_String_status!$D$6:$D$12</c:f>
              <c:numCache>
                <c:formatCode>General</c:formatCode>
                <c:ptCount val="6"/>
                <c:pt idx="0" formatCode="0">
                  <c:v>19</c:v>
                </c:pt>
                <c:pt idx="2" formatCode="0">
                  <c:v>39</c:v>
                </c:pt>
                <c:pt idx="5" formatCode="0">
                  <c:v>5</c:v>
                </c:pt>
              </c:numCache>
            </c:numRef>
          </c:val>
        </c:ser>
        <c:dLbls>
          <c:showLegendKey val="0"/>
          <c:showVal val="0"/>
          <c:showCatName val="0"/>
          <c:showSerName val="0"/>
          <c:showPercent val="0"/>
          <c:showBubbleSize val="0"/>
        </c:dLbls>
        <c:gapWidth val="150"/>
        <c:overlap val="100"/>
        <c:axId val="-1019664992"/>
        <c:axId val="-1019667712"/>
      </c:barChart>
      <c:catAx>
        <c:axId val="-1019664992"/>
        <c:scaling>
          <c:orientation val="minMax"/>
        </c:scaling>
        <c:delete val="0"/>
        <c:axPos val="b"/>
        <c:numFmt formatCode="General" sourceLinked="0"/>
        <c:majorTickMark val="out"/>
        <c:minorTickMark val="none"/>
        <c:tickLblPos val="nextTo"/>
        <c:crossAx val="-1019667712"/>
        <c:crosses val="autoZero"/>
        <c:auto val="1"/>
        <c:lblAlgn val="ctr"/>
        <c:lblOffset val="100"/>
        <c:noMultiLvlLbl val="0"/>
      </c:catAx>
      <c:valAx>
        <c:axId val="-1019667712"/>
        <c:scaling>
          <c:orientation val="minMax"/>
        </c:scaling>
        <c:delete val="0"/>
        <c:axPos val="l"/>
        <c:majorGridlines/>
        <c:numFmt formatCode="0" sourceLinked="1"/>
        <c:majorTickMark val="out"/>
        <c:minorTickMark val="none"/>
        <c:tickLblPos val="nextTo"/>
        <c:crossAx val="-1019664992"/>
        <c:crosses val="autoZero"/>
        <c:crossBetween val="between"/>
      </c:valAx>
    </c:plotArea>
    <c:legend>
      <c:legendPos val="b"/>
      <c:layout/>
      <c:overlay val="0"/>
    </c:legend>
    <c:plotVisOnly val="1"/>
    <c:dispBlanksAs val="gap"/>
    <c:showDLblsOverMax val="0"/>
  </c:chart>
  <c:spPr>
    <a:ln>
      <a:solidFill>
        <a:schemeClr val="accent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[tldwatch_inventory_01102015.xlsx]pivot_status!PivotTable1</c:name>
    <c:fmtId val="15"/>
  </c:pivotSource>
  <c:chart>
    <c:autoTitleDeleted val="0"/>
    <c:pivotFmts>
      <c:pivotFmt>
        <c:idx val="0"/>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6"/>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pivot_status!$B$4:$B$5</c:f>
              <c:strCache>
                <c:ptCount val="1"/>
                <c:pt idx="0">
                  <c:v>Brand</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pivot_status!$A$6:$A$12</c:f>
              <c:strCache>
                <c:ptCount val="6"/>
                <c:pt idx="0">
                  <c:v>Applied</c:v>
                </c:pt>
                <c:pt idx="1">
                  <c:v>Criteria Fail</c:v>
                </c:pt>
                <c:pt idx="2">
                  <c:v>Delegated</c:v>
                </c:pt>
                <c:pt idx="3">
                  <c:v>Not Approved</c:v>
                </c:pt>
                <c:pt idx="4">
                  <c:v>Will Not Proceed</c:v>
                </c:pt>
                <c:pt idx="5">
                  <c:v>Withdrawn</c:v>
                </c:pt>
              </c:strCache>
            </c:strRef>
          </c:cat>
          <c:val>
            <c:numRef>
              <c:f>pivot_status!$B$6:$B$12</c:f>
              <c:numCache>
                <c:formatCode>General</c:formatCode>
                <c:ptCount val="6"/>
                <c:pt idx="0">
                  <c:v>549</c:v>
                </c:pt>
                <c:pt idx="2">
                  <c:v>61</c:v>
                </c:pt>
                <c:pt idx="4">
                  <c:v>18</c:v>
                </c:pt>
                <c:pt idx="5">
                  <c:v>84</c:v>
                </c:pt>
              </c:numCache>
            </c:numRef>
          </c:val>
        </c:ser>
        <c:ser>
          <c:idx val="1"/>
          <c:order val="1"/>
          <c:tx>
            <c:strRef>
              <c:f>pivot_status!$C$4:$C$5</c:f>
              <c:strCache>
                <c:ptCount val="1"/>
                <c:pt idx="0">
                  <c:v>Generic</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pivot_status!$A$6:$A$12</c:f>
              <c:strCache>
                <c:ptCount val="6"/>
                <c:pt idx="0">
                  <c:v>Applied</c:v>
                </c:pt>
                <c:pt idx="1">
                  <c:v>Criteria Fail</c:v>
                </c:pt>
                <c:pt idx="2">
                  <c:v>Delegated</c:v>
                </c:pt>
                <c:pt idx="3">
                  <c:v>Not Approved</c:v>
                </c:pt>
                <c:pt idx="4">
                  <c:v>Will Not Proceed</c:v>
                </c:pt>
                <c:pt idx="5">
                  <c:v>Withdrawn</c:v>
                </c:pt>
              </c:strCache>
            </c:strRef>
          </c:cat>
          <c:val>
            <c:numRef>
              <c:f>pivot_status!$C$6:$C$12</c:f>
              <c:numCache>
                <c:formatCode>General</c:formatCode>
                <c:ptCount val="6"/>
                <c:pt idx="0">
                  <c:v>460</c:v>
                </c:pt>
                <c:pt idx="1">
                  <c:v>1</c:v>
                </c:pt>
                <c:pt idx="2">
                  <c:v>346</c:v>
                </c:pt>
                <c:pt idx="3">
                  <c:v>2</c:v>
                </c:pt>
                <c:pt idx="4">
                  <c:v>45</c:v>
                </c:pt>
                <c:pt idx="5">
                  <c:v>298</c:v>
                </c:pt>
              </c:numCache>
            </c:numRef>
          </c:val>
        </c:ser>
        <c:ser>
          <c:idx val="2"/>
          <c:order val="2"/>
          <c:tx>
            <c:strRef>
              <c:f>pivot_status!$D$4:$D$5</c:f>
              <c:strCache>
                <c:ptCount val="1"/>
                <c:pt idx="0">
                  <c:v>Geographic</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pivot_status!$A$6:$A$12</c:f>
              <c:strCache>
                <c:ptCount val="6"/>
                <c:pt idx="0">
                  <c:v>Applied</c:v>
                </c:pt>
                <c:pt idx="1">
                  <c:v>Criteria Fail</c:v>
                </c:pt>
                <c:pt idx="2">
                  <c:v>Delegated</c:v>
                </c:pt>
                <c:pt idx="3">
                  <c:v>Not Approved</c:v>
                </c:pt>
                <c:pt idx="4">
                  <c:v>Will Not Proceed</c:v>
                </c:pt>
                <c:pt idx="5">
                  <c:v>Withdrawn</c:v>
                </c:pt>
              </c:strCache>
            </c:strRef>
          </c:cat>
          <c:val>
            <c:numRef>
              <c:f>pivot_status!$D$6:$D$12</c:f>
              <c:numCache>
                <c:formatCode>General</c:formatCode>
                <c:ptCount val="6"/>
                <c:pt idx="0">
                  <c:v>19</c:v>
                </c:pt>
                <c:pt idx="2">
                  <c:v>39</c:v>
                </c:pt>
                <c:pt idx="3">
                  <c:v>1</c:v>
                </c:pt>
                <c:pt idx="4">
                  <c:v>1</c:v>
                </c:pt>
                <c:pt idx="5">
                  <c:v>6</c:v>
                </c:pt>
              </c:numCache>
            </c:numRef>
          </c:val>
        </c:ser>
        <c:dLbls>
          <c:showLegendKey val="0"/>
          <c:showVal val="0"/>
          <c:showCatName val="0"/>
          <c:showSerName val="0"/>
          <c:showPercent val="0"/>
          <c:showBubbleSize val="0"/>
        </c:dLbls>
        <c:gapWidth val="150"/>
        <c:overlap val="100"/>
        <c:axId val="-1019660640"/>
        <c:axId val="-1019665536"/>
      </c:barChart>
      <c:catAx>
        <c:axId val="-1019660640"/>
        <c:scaling>
          <c:orientation val="minMax"/>
        </c:scaling>
        <c:delete val="0"/>
        <c:axPos val="b"/>
        <c:numFmt formatCode="General" sourceLinked="0"/>
        <c:majorTickMark val="out"/>
        <c:minorTickMark val="none"/>
        <c:tickLblPos val="nextTo"/>
        <c:crossAx val="-1019665536"/>
        <c:crosses val="autoZero"/>
        <c:auto val="1"/>
        <c:lblAlgn val="ctr"/>
        <c:lblOffset val="100"/>
        <c:noMultiLvlLbl val="0"/>
      </c:catAx>
      <c:valAx>
        <c:axId val="-1019665536"/>
        <c:scaling>
          <c:orientation val="minMax"/>
        </c:scaling>
        <c:delete val="0"/>
        <c:axPos val="l"/>
        <c:majorGridlines/>
        <c:numFmt formatCode="General" sourceLinked="1"/>
        <c:majorTickMark val="out"/>
        <c:minorTickMark val="none"/>
        <c:tickLblPos val="nextTo"/>
        <c:crossAx val="-1019660640"/>
        <c:crosses val="autoZero"/>
        <c:crossBetween val="between"/>
      </c:valAx>
    </c:plotArea>
    <c:legend>
      <c:legendPos val="b"/>
      <c:layout/>
      <c:overlay val="0"/>
    </c:legend>
    <c:plotVisOnly val="1"/>
    <c:dispBlanksAs val="gap"/>
    <c:showDLblsOverMax val="0"/>
  </c:chart>
  <c:spPr>
    <a:ln>
      <a:solidFill>
        <a:schemeClr val="accent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[gTLD_Stats_and_Biz_Implications_Charts_LegacyData_20150331.xlsx]group2!PivotTable4</c:name>
    <c:fmtId val="3"/>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s>
    <c:plotArea>
      <c:layout/>
      <c:lineChart>
        <c:grouping val="standard"/>
        <c:varyColors val="0"/>
        <c:ser>
          <c:idx val="0"/>
          <c:order val="0"/>
          <c:tx>
            <c:strRef>
              <c:f>group2!$B$1:$B$2</c:f>
              <c:strCache>
                <c:ptCount val="1"/>
                <c:pt idx="0">
                  <c:v>ASIA</c:v>
                </c:pt>
              </c:strCache>
            </c:strRef>
          </c:tx>
          <c:marker>
            <c:symbol val="none"/>
          </c:marker>
          <c:cat>
            <c:strRef>
              <c:f>group2!$A$3:$A$94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group2!$B$3:$B$94</c:f>
              <c:numCache>
                <c:formatCode>General</c:formatCode>
                <c:ptCount val="91"/>
                <c:pt idx="0">
                  <c:v>278719</c:v>
                </c:pt>
                <c:pt idx="1">
                  <c:v>278685</c:v>
                </c:pt>
                <c:pt idx="2">
                  <c:v>278683</c:v>
                </c:pt>
                <c:pt idx="3">
                  <c:v>278615</c:v>
                </c:pt>
                <c:pt idx="4">
                  <c:v>278612</c:v>
                </c:pt>
                <c:pt idx="5">
                  <c:v>278630</c:v>
                </c:pt>
                <c:pt idx="6">
                  <c:v>278609</c:v>
                </c:pt>
                <c:pt idx="7">
                  <c:v>278614</c:v>
                </c:pt>
                <c:pt idx="8">
                  <c:v>278608</c:v>
                </c:pt>
                <c:pt idx="9">
                  <c:v>278720</c:v>
                </c:pt>
                <c:pt idx="10">
                  <c:v>278685</c:v>
                </c:pt>
                <c:pt idx="11">
                  <c:v>278637</c:v>
                </c:pt>
                <c:pt idx="12">
                  <c:v>278567</c:v>
                </c:pt>
                <c:pt idx="13">
                  <c:v>278388</c:v>
                </c:pt>
                <c:pt idx="14">
                  <c:v>278381</c:v>
                </c:pt>
                <c:pt idx="15">
                  <c:v>278351</c:v>
                </c:pt>
                <c:pt idx="16">
                  <c:v>278342</c:v>
                </c:pt>
                <c:pt idx="17">
                  <c:v>278089</c:v>
                </c:pt>
                <c:pt idx="18">
                  <c:v>278054</c:v>
                </c:pt>
                <c:pt idx="19">
                  <c:v>278065</c:v>
                </c:pt>
                <c:pt idx="20">
                  <c:v>277941</c:v>
                </c:pt>
                <c:pt idx="21">
                  <c:v>277980</c:v>
                </c:pt>
                <c:pt idx="22">
                  <c:v>277505</c:v>
                </c:pt>
                <c:pt idx="23">
                  <c:v>277403</c:v>
                </c:pt>
                <c:pt idx="24">
                  <c:v>277404</c:v>
                </c:pt>
                <c:pt idx="25">
                  <c:v>277228</c:v>
                </c:pt>
                <c:pt idx="26">
                  <c:v>277281</c:v>
                </c:pt>
                <c:pt idx="27">
                  <c:v>277337</c:v>
                </c:pt>
                <c:pt idx="28">
                  <c:v>277413</c:v>
                </c:pt>
                <c:pt idx="29">
                  <c:v>277510</c:v>
                </c:pt>
                <c:pt idx="30">
                  <c:v>277665</c:v>
                </c:pt>
                <c:pt idx="31">
                  <c:v>277839</c:v>
                </c:pt>
                <c:pt idx="32">
                  <c:v>277828</c:v>
                </c:pt>
                <c:pt idx="33">
                  <c:v>278035</c:v>
                </c:pt>
                <c:pt idx="34">
                  <c:v>278034</c:v>
                </c:pt>
                <c:pt idx="35">
                  <c:v>277989</c:v>
                </c:pt>
                <c:pt idx="36">
                  <c:v>277907</c:v>
                </c:pt>
                <c:pt idx="37">
                  <c:v>277908</c:v>
                </c:pt>
                <c:pt idx="38">
                  <c:v>275472</c:v>
                </c:pt>
                <c:pt idx="39">
                  <c:v>275477</c:v>
                </c:pt>
                <c:pt idx="40">
                  <c:v>275601</c:v>
                </c:pt>
                <c:pt idx="41">
                  <c:v>275638</c:v>
                </c:pt>
                <c:pt idx="42">
                  <c:v>275621</c:v>
                </c:pt>
                <c:pt idx="43">
                  <c:v>275658</c:v>
                </c:pt>
                <c:pt idx="44">
                  <c:v>275684</c:v>
                </c:pt>
                <c:pt idx="45">
                  <c:v>275647</c:v>
                </c:pt>
                <c:pt idx="46">
                  <c:v>275581</c:v>
                </c:pt>
                <c:pt idx="47">
                  <c:v>275458</c:v>
                </c:pt>
                <c:pt idx="48">
                  <c:v>275296</c:v>
                </c:pt>
                <c:pt idx="49">
                  <c:v>274720</c:v>
                </c:pt>
                <c:pt idx="50">
                  <c:v>274443</c:v>
                </c:pt>
                <c:pt idx="51">
                  <c:v>274145</c:v>
                </c:pt>
                <c:pt idx="52">
                  <c:v>273878</c:v>
                </c:pt>
                <c:pt idx="53">
                  <c:v>273618</c:v>
                </c:pt>
                <c:pt idx="54">
                  <c:v>273512</c:v>
                </c:pt>
                <c:pt idx="55">
                  <c:v>272518</c:v>
                </c:pt>
                <c:pt idx="56">
                  <c:v>271236</c:v>
                </c:pt>
                <c:pt idx="57">
                  <c:v>270722</c:v>
                </c:pt>
                <c:pt idx="58">
                  <c:v>270572</c:v>
                </c:pt>
                <c:pt idx="59">
                  <c:v>270381</c:v>
                </c:pt>
                <c:pt idx="60">
                  <c:v>270246</c:v>
                </c:pt>
                <c:pt idx="61">
                  <c:v>270089</c:v>
                </c:pt>
                <c:pt idx="62">
                  <c:v>269883</c:v>
                </c:pt>
                <c:pt idx="63">
                  <c:v>269810</c:v>
                </c:pt>
                <c:pt idx="64">
                  <c:v>269730</c:v>
                </c:pt>
                <c:pt idx="65">
                  <c:v>269538</c:v>
                </c:pt>
                <c:pt idx="66">
                  <c:v>269542</c:v>
                </c:pt>
                <c:pt idx="67">
                  <c:v>269424</c:v>
                </c:pt>
                <c:pt idx="68">
                  <c:v>269470</c:v>
                </c:pt>
                <c:pt idx="69">
                  <c:v>269262</c:v>
                </c:pt>
                <c:pt idx="70">
                  <c:v>269263</c:v>
                </c:pt>
                <c:pt idx="71">
                  <c:v>269222</c:v>
                </c:pt>
                <c:pt idx="72">
                  <c:v>268934</c:v>
                </c:pt>
                <c:pt idx="73">
                  <c:v>268893</c:v>
                </c:pt>
                <c:pt idx="74">
                  <c:v>268879</c:v>
                </c:pt>
                <c:pt idx="75">
                  <c:v>268457</c:v>
                </c:pt>
                <c:pt idx="76">
                  <c:v>268324</c:v>
                </c:pt>
                <c:pt idx="77">
                  <c:v>268202</c:v>
                </c:pt>
                <c:pt idx="78">
                  <c:v>268164</c:v>
                </c:pt>
                <c:pt idx="79">
                  <c:v>268003</c:v>
                </c:pt>
                <c:pt idx="80">
                  <c:v>267943</c:v>
                </c:pt>
                <c:pt idx="81">
                  <c:v>267888</c:v>
                </c:pt>
                <c:pt idx="82">
                  <c:v>267475</c:v>
                </c:pt>
                <c:pt idx="83">
                  <c:v>267437</c:v>
                </c:pt>
                <c:pt idx="84">
                  <c:v>267408</c:v>
                </c:pt>
                <c:pt idx="85">
                  <c:v>267257</c:v>
                </c:pt>
                <c:pt idx="86">
                  <c:v>265610</c:v>
                </c:pt>
                <c:pt idx="87">
                  <c:v>265513</c:v>
                </c:pt>
                <c:pt idx="88">
                  <c:v>265268</c:v>
                </c:pt>
                <c:pt idx="89">
                  <c:v>264900</c:v>
                </c:pt>
                <c:pt idx="90">
                  <c:v>264272</c:v>
                </c:pt>
              </c:numCache>
            </c:numRef>
          </c:val>
          <c:smooth val="0"/>
        </c:ser>
        <c:ser>
          <c:idx val="1"/>
          <c:order val="1"/>
          <c:tx>
            <c:strRef>
              <c:f>group2!$C$1:$C$2</c:f>
              <c:strCache>
                <c:ptCount val="1"/>
                <c:pt idx="0">
                  <c:v>NAME</c:v>
                </c:pt>
              </c:strCache>
            </c:strRef>
          </c:tx>
          <c:marker>
            <c:symbol val="none"/>
          </c:marker>
          <c:cat>
            <c:strRef>
              <c:f>group2!$A$3:$A$94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group2!$C$3:$C$94</c:f>
              <c:numCache>
                <c:formatCode>General</c:formatCode>
                <c:ptCount val="91"/>
                <c:pt idx="0">
                  <c:v>168073</c:v>
                </c:pt>
                <c:pt idx="1">
                  <c:v>168085</c:v>
                </c:pt>
                <c:pt idx="2">
                  <c:v>168050</c:v>
                </c:pt>
                <c:pt idx="3">
                  <c:v>168006</c:v>
                </c:pt>
                <c:pt idx="4">
                  <c:v>167930</c:v>
                </c:pt>
                <c:pt idx="5">
                  <c:v>167895</c:v>
                </c:pt>
                <c:pt idx="6">
                  <c:v>167853</c:v>
                </c:pt>
                <c:pt idx="7">
                  <c:v>167788</c:v>
                </c:pt>
                <c:pt idx="8">
                  <c:v>167798</c:v>
                </c:pt>
                <c:pt idx="9">
                  <c:v>167779</c:v>
                </c:pt>
                <c:pt idx="10">
                  <c:v>167732</c:v>
                </c:pt>
                <c:pt idx="11">
                  <c:v>167685</c:v>
                </c:pt>
                <c:pt idx="12">
                  <c:v>167629</c:v>
                </c:pt>
                <c:pt idx="13">
                  <c:v>167556</c:v>
                </c:pt>
                <c:pt idx="14">
                  <c:v>167487</c:v>
                </c:pt>
                <c:pt idx="15">
                  <c:v>167464</c:v>
                </c:pt>
                <c:pt idx="16">
                  <c:v>167370</c:v>
                </c:pt>
                <c:pt idx="17">
                  <c:v>167287</c:v>
                </c:pt>
                <c:pt idx="18">
                  <c:v>167265</c:v>
                </c:pt>
                <c:pt idx="19">
                  <c:v>167277</c:v>
                </c:pt>
                <c:pt idx="20">
                  <c:v>167216</c:v>
                </c:pt>
                <c:pt idx="21">
                  <c:v>167124</c:v>
                </c:pt>
                <c:pt idx="22">
                  <c:v>167113</c:v>
                </c:pt>
                <c:pt idx="23">
                  <c:v>167065</c:v>
                </c:pt>
                <c:pt idx="24">
                  <c:v>167024</c:v>
                </c:pt>
                <c:pt idx="25">
                  <c:v>166979</c:v>
                </c:pt>
                <c:pt idx="26">
                  <c:v>166945</c:v>
                </c:pt>
                <c:pt idx="27">
                  <c:v>166931</c:v>
                </c:pt>
                <c:pt idx="28">
                  <c:v>166901</c:v>
                </c:pt>
                <c:pt idx="29">
                  <c:v>166838</c:v>
                </c:pt>
                <c:pt idx="30">
                  <c:v>166734</c:v>
                </c:pt>
                <c:pt idx="31">
                  <c:v>166698</c:v>
                </c:pt>
                <c:pt idx="32">
                  <c:v>166632</c:v>
                </c:pt>
                <c:pt idx="33">
                  <c:v>166622</c:v>
                </c:pt>
                <c:pt idx="34">
                  <c:v>166628</c:v>
                </c:pt>
                <c:pt idx="35">
                  <c:v>166598</c:v>
                </c:pt>
                <c:pt idx="36">
                  <c:v>166660</c:v>
                </c:pt>
                <c:pt idx="37">
                  <c:v>166647</c:v>
                </c:pt>
                <c:pt idx="38">
                  <c:v>166594</c:v>
                </c:pt>
                <c:pt idx="39">
                  <c:v>166530</c:v>
                </c:pt>
                <c:pt idx="40">
                  <c:v>166493</c:v>
                </c:pt>
                <c:pt idx="41">
                  <c:v>166450</c:v>
                </c:pt>
                <c:pt idx="42">
                  <c:v>166434</c:v>
                </c:pt>
                <c:pt idx="43">
                  <c:v>166390</c:v>
                </c:pt>
                <c:pt idx="44">
                  <c:v>166363</c:v>
                </c:pt>
                <c:pt idx="45">
                  <c:v>166280</c:v>
                </c:pt>
                <c:pt idx="46">
                  <c:v>166221</c:v>
                </c:pt>
                <c:pt idx="47">
                  <c:v>166187</c:v>
                </c:pt>
                <c:pt idx="48">
                  <c:v>166155</c:v>
                </c:pt>
                <c:pt idx="49">
                  <c:v>166075</c:v>
                </c:pt>
                <c:pt idx="50">
                  <c:v>166039</c:v>
                </c:pt>
                <c:pt idx="51">
                  <c:v>165978</c:v>
                </c:pt>
                <c:pt idx="52">
                  <c:v>165895</c:v>
                </c:pt>
                <c:pt idx="53">
                  <c:v>165887</c:v>
                </c:pt>
                <c:pt idx="54">
                  <c:v>165804</c:v>
                </c:pt>
                <c:pt idx="55">
                  <c:v>165706</c:v>
                </c:pt>
                <c:pt idx="56">
                  <c:v>165666</c:v>
                </c:pt>
                <c:pt idx="57">
                  <c:v>165477</c:v>
                </c:pt>
                <c:pt idx="58">
                  <c:v>165010</c:v>
                </c:pt>
                <c:pt idx="59">
                  <c:v>164911</c:v>
                </c:pt>
                <c:pt idx="60">
                  <c:v>164878</c:v>
                </c:pt>
                <c:pt idx="61">
                  <c:v>164746</c:v>
                </c:pt>
                <c:pt idx="62">
                  <c:v>164684</c:v>
                </c:pt>
                <c:pt idx="63">
                  <c:v>164646</c:v>
                </c:pt>
                <c:pt idx="64">
                  <c:v>164619</c:v>
                </c:pt>
                <c:pt idx="65">
                  <c:v>164580</c:v>
                </c:pt>
                <c:pt idx="66">
                  <c:v>164515</c:v>
                </c:pt>
                <c:pt idx="67">
                  <c:v>164435</c:v>
                </c:pt>
                <c:pt idx="68">
                  <c:v>164404</c:v>
                </c:pt>
                <c:pt idx="69">
                  <c:v>164381</c:v>
                </c:pt>
                <c:pt idx="70">
                  <c:v>164314</c:v>
                </c:pt>
                <c:pt idx="71">
                  <c:v>164254</c:v>
                </c:pt>
                <c:pt idx="72">
                  <c:v>164158</c:v>
                </c:pt>
                <c:pt idx="73">
                  <c:v>164056</c:v>
                </c:pt>
                <c:pt idx="74">
                  <c:v>164032</c:v>
                </c:pt>
                <c:pt idx="75">
                  <c:v>163973</c:v>
                </c:pt>
                <c:pt idx="76">
                  <c:v>163918</c:v>
                </c:pt>
                <c:pt idx="77">
                  <c:v>163825</c:v>
                </c:pt>
                <c:pt idx="78">
                  <c:v>163767</c:v>
                </c:pt>
                <c:pt idx="79">
                  <c:v>163700</c:v>
                </c:pt>
                <c:pt idx="80">
                  <c:v>163582</c:v>
                </c:pt>
                <c:pt idx="81">
                  <c:v>163508</c:v>
                </c:pt>
                <c:pt idx="82">
                  <c:v>163513</c:v>
                </c:pt>
                <c:pt idx="83">
                  <c:v>163472</c:v>
                </c:pt>
                <c:pt idx="84">
                  <c:v>163417</c:v>
                </c:pt>
                <c:pt idx="85">
                  <c:v>163377</c:v>
                </c:pt>
                <c:pt idx="86">
                  <c:v>163278</c:v>
                </c:pt>
                <c:pt idx="87">
                  <c:v>163244</c:v>
                </c:pt>
                <c:pt idx="88">
                  <c:v>163171</c:v>
                </c:pt>
                <c:pt idx="89">
                  <c:v>163136</c:v>
                </c:pt>
                <c:pt idx="90">
                  <c:v>163079</c:v>
                </c:pt>
              </c:numCache>
            </c:numRef>
          </c:val>
          <c:smooth val="0"/>
        </c:ser>
        <c:ser>
          <c:idx val="2"/>
          <c:order val="2"/>
          <c:tx>
            <c:strRef>
              <c:f>group2!$D$1:$D$2</c:f>
              <c:strCache>
                <c:ptCount val="1"/>
                <c:pt idx="0">
                  <c:v>PRO</c:v>
                </c:pt>
              </c:strCache>
            </c:strRef>
          </c:tx>
          <c:marker>
            <c:symbol val="none"/>
          </c:marker>
          <c:cat>
            <c:strRef>
              <c:f>group2!$A$3:$A$94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group2!$D$3:$D$94</c:f>
              <c:numCache>
                <c:formatCode>General</c:formatCode>
                <c:ptCount val="91"/>
                <c:pt idx="0">
                  <c:v>109693</c:v>
                </c:pt>
                <c:pt idx="1">
                  <c:v>109599</c:v>
                </c:pt>
                <c:pt idx="2">
                  <c:v>109553</c:v>
                </c:pt>
                <c:pt idx="3">
                  <c:v>109485</c:v>
                </c:pt>
                <c:pt idx="4">
                  <c:v>109464</c:v>
                </c:pt>
                <c:pt idx="5">
                  <c:v>109387</c:v>
                </c:pt>
                <c:pt idx="6">
                  <c:v>109177</c:v>
                </c:pt>
                <c:pt idx="7">
                  <c:v>109179</c:v>
                </c:pt>
                <c:pt idx="8">
                  <c:v>109247</c:v>
                </c:pt>
                <c:pt idx="9">
                  <c:v>109265</c:v>
                </c:pt>
                <c:pt idx="10">
                  <c:v>109245</c:v>
                </c:pt>
                <c:pt idx="11">
                  <c:v>109202</c:v>
                </c:pt>
                <c:pt idx="12">
                  <c:v>109167</c:v>
                </c:pt>
                <c:pt idx="13">
                  <c:v>109301</c:v>
                </c:pt>
                <c:pt idx="14">
                  <c:v>109424</c:v>
                </c:pt>
                <c:pt idx="15">
                  <c:v>109473</c:v>
                </c:pt>
                <c:pt idx="16">
                  <c:v>109492</c:v>
                </c:pt>
                <c:pt idx="17">
                  <c:v>109505</c:v>
                </c:pt>
                <c:pt idx="18">
                  <c:v>109477</c:v>
                </c:pt>
                <c:pt idx="19">
                  <c:v>109396</c:v>
                </c:pt>
                <c:pt idx="20">
                  <c:v>109469</c:v>
                </c:pt>
                <c:pt idx="21">
                  <c:v>109507</c:v>
                </c:pt>
                <c:pt idx="22">
                  <c:v>109500</c:v>
                </c:pt>
                <c:pt idx="23">
                  <c:v>109509</c:v>
                </c:pt>
                <c:pt idx="24">
                  <c:v>109487</c:v>
                </c:pt>
                <c:pt idx="25">
                  <c:v>109447</c:v>
                </c:pt>
                <c:pt idx="26">
                  <c:v>109413</c:v>
                </c:pt>
                <c:pt idx="27">
                  <c:v>109446</c:v>
                </c:pt>
                <c:pt idx="28">
                  <c:v>109461</c:v>
                </c:pt>
                <c:pt idx="29">
                  <c:v>109527</c:v>
                </c:pt>
                <c:pt idx="30">
                  <c:v>109563</c:v>
                </c:pt>
                <c:pt idx="31">
                  <c:v>109544</c:v>
                </c:pt>
                <c:pt idx="32">
                  <c:v>109495</c:v>
                </c:pt>
                <c:pt idx="33">
                  <c:v>109453</c:v>
                </c:pt>
                <c:pt idx="34">
                  <c:v>109518</c:v>
                </c:pt>
                <c:pt idx="35">
                  <c:v>109516</c:v>
                </c:pt>
                <c:pt idx="36">
                  <c:v>109399</c:v>
                </c:pt>
                <c:pt idx="37">
                  <c:v>109392</c:v>
                </c:pt>
                <c:pt idx="38">
                  <c:v>109362</c:v>
                </c:pt>
                <c:pt idx="39">
                  <c:v>109332</c:v>
                </c:pt>
                <c:pt idx="40">
                  <c:v>109304</c:v>
                </c:pt>
                <c:pt idx="41">
                  <c:v>109427</c:v>
                </c:pt>
                <c:pt idx="42">
                  <c:v>109430</c:v>
                </c:pt>
                <c:pt idx="43">
                  <c:v>109429</c:v>
                </c:pt>
                <c:pt idx="44">
                  <c:v>109419</c:v>
                </c:pt>
                <c:pt idx="45">
                  <c:v>109402</c:v>
                </c:pt>
                <c:pt idx="46">
                  <c:v>109354</c:v>
                </c:pt>
                <c:pt idx="47">
                  <c:v>109308</c:v>
                </c:pt>
                <c:pt idx="48">
                  <c:v>109313</c:v>
                </c:pt>
                <c:pt idx="49">
                  <c:v>109338</c:v>
                </c:pt>
                <c:pt idx="50">
                  <c:v>109367</c:v>
                </c:pt>
                <c:pt idx="51">
                  <c:v>109371</c:v>
                </c:pt>
                <c:pt idx="52">
                  <c:v>109336</c:v>
                </c:pt>
                <c:pt idx="53">
                  <c:v>109266</c:v>
                </c:pt>
                <c:pt idx="54">
                  <c:v>109186</c:v>
                </c:pt>
                <c:pt idx="55">
                  <c:v>109174</c:v>
                </c:pt>
                <c:pt idx="56">
                  <c:v>109130</c:v>
                </c:pt>
                <c:pt idx="57">
                  <c:v>109205</c:v>
                </c:pt>
                <c:pt idx="58">
                  <c:v>109179</c:v>
                </c:pt>
                <c:pt idx="59">
                  <c:v>109200</c:v>
                </c:pt>
                <c:pt idx="60">
                  <c:v>109170</c:v>
                </c:pt>
                <c:pt idx="61">
                  <c:v>109113</c:v>
                </c:pt>
                <c:pt idx="62">
                  <c:v>109037</c:v>
                </c:pt>
                <c:pt idx="63">
                  <c:v>109125</c:v>
                </c:pt>
                <c:pt idx="64">
                  <c:v>109137</c:v>
                </c:pt>
                <c:pt idx="65">
                  <c:v>109120</c:v>
                </c:pt>
                <c:pt idx="66">
                  <c:v>109127</c:v>
                </c:pt>
                <c:pt idx="67">
                  <c:v>109111</c:v>
                </c:pt>
                <c:pt idx="68">
                  <c:v>109064</c:v>
                </c:pt>
                <c:pt idx="69">
                  <c:v>108955</c:v>
                </c:pt>
                <c:pt idx="70">
                  <c:v>108918</c:v>
                </c:pt>
                <c:pt idx="71">
                  <c:v>108946</c:v>
                </c:pt>
                <c:pt idx="72">
                  <c:v>108937</c:v>
                </c:pt>
                <c:pt idx="73">
                  <c:v>108912</c:v>
                </c:pt>
                <c:pt idx="74">
                  <c:v>108907</c:v>
                </c:pt>
                <c:pt idx="75">
                  <c:v>108879</c:v>
                </c:pt>
                <c:pt idx="76">
                  <c:v>108888</c:v>
                </c:pt>
                <c:pt idx="77">
                  <c:v>108931</c:v>
                </c:pt>
                <c:pt idx="78">
                  <c:v>108913</c:v>
                </c:pt>
                <c:pt idx="79">
                  <c:v>108945</c:v>
                </c:pt>
                <c:pt idx="80">
                  <c:v>108957</c:v>
                </c:pt>
                <c:pt idx="81">
                  <c:v>108937</c:v>
                </c:pt>
                <c:pt idx="82">
                  <c:v>108904</c:v>
                </c:pt>
                <c:pt idx="83">
                  <c:v>108905</c:v>
                </c:pt>
                <c:pt idx="84">
                  <c:v>108959</c:v>
                </c:pt>
                <c:pt idx="85">
                  <c:v>108975</c:v>
                </c:pt>
                <c:pt idx="86">
                  <c:v>108935</c:v>
                </c:pt>
                <c:pt idx="87">
                  <c:v>108916</c:v>
                </c:pt>
                <c:pt idx="88">
                  <c:v>108870</c:v>
                </c:pt>
                <c:pt idx="89">
                  <c:v>108869</c:v>
                </c:pt>
                <c:pt idx="90">
                  <c:v>108882</c:v>
                </c:pt>
              </c:numCache>
            </c:numRef>
          </c:val>
          <c:smooth val="0"/>
        </c:ser>
        <c:ser>
          <c:idx val="3"/>
          <c:order val="3"/>
          <c:tx>
            <c:strRef>
              <c:f>group2!$E$1:$E$2</c:f>
              <c:strCache>
                <c:ptCount val="1"/>
                <c:pt idx="0">
                  <c:v>TEL</c:v>
                </c:pt>
              </c:strCache>
            </c:strRef>
          </c:tx>
          <c:marker>
            <c:symbol val="none"/>
          </c:marker>
          <c:cat>
            <c:strRef>
              <c:f>group2!$A$3:$A$94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group2!$E$3:$E$94</c:f>
              <c:numCache>
                <c:formatCode>General</c:formatCode>
                <c:ptCount val="91"/>
                <c:pt idx="0">
                  <c:v>132590</c:v>
                </c:pt>
                <c:pt idx="1">
                  <c:v>132555</c:v>
                </c:pt>
                <c:pt idx="2">
                  <c:v>132526</c:v>
                </c:pt>
                <c:pt idx="3">
                  <c:v>132490</c:v>
                </c:pt>
                <c:pt idx="4">
                  <c:v>132457</c:v>
                </c:pt>
                <c:pt idx="5">
                  <c:v>132426</c:v>
                </c:pt>
                <c:pt idx="6">
                  <c:v>132375</c:v>
                </c:pt>
                <c:pt idx="7">
                  <c:v>132343</c:v>
                </c:pt>
                <c:pt idx="8">
                  <c:v>132307</c:v>
                </c:pt>
                <c:pt idx="9">
                  <c:v>132329</c:v>
                </c:pt>
                <c:pt idx="10">
                  <c:v>132330</c:v>
                </c:pt>
                <c:pt idx="11">
                  <c:v>132287</c:v>
                </c:pt>
                <c:pt idx="12">
                  <c:v>132270</c:v>
                </c:pt>
                <c:pt idx="13">
                  <c:v>132231</c:v>
                </c:pt>
                <c:pt idx="14">
                  <c:v>132206</c:v>
                </c:pt>
                <c:pt idx="15">
                  <c:v>132208</c:v>
                </c:pt>
                <c:pt idx="16">
                  <c:v>132222</c:v>
                </c:pt>
                <c:pt idx="17">
                  <c:v>132210</c:v>
                </c:pt>
                <c:pt idx="18">
                  <c:v>132192</c:v>
                </c:pt>
                <c:pt idx="19">
                  <c:v>132175</c:v>
                </c:pt>
                <c:pt idx="20">
                  <c:v>132098</c:v>
                </c:pt>
                <c:pt idx="21">
                  <c:v>132041</c:v>
                </c:pt>
                <c:pt idx="22">
                  <c:v>132043</c:v>
                </c:pt>
                <c:pt idx="23">
                  <c:v>132030</c:v>
                </c:pt>
                <c:pt idx="24">
                  <c:v>132009</c:v>
                </c:pt>
                <c:pt idx="25">
                  <c:v>131930</c:v>
                </c:pt>
                <c:pt idx="26">
                  <c:v>131862</c:v>
                </c:pt>
                <c:pt idx="27">
                  <c:v>131773</c:v>
                </c:pt>
                <c:pt idx="28">
                  <c:v>131733</c:v>
                </c:pt>
                <c:pt idx="29">
                  <c:v>131757</c:v>
                </c:pt>
                <c:pt idx="30">
                  <c:v>131735</c:v>
                </c:pt>
                <c:pt idx="31">
                  <c:v>131758</c:v>
                </c:pt>
                <c:pt idx="32">
                  <c:v>131999</c:v>
                </c:pt>
                <c:pt idx="33">
                  <c:v>132049</c:v>
                </c:pt>
                <c:pt idx="34">
                  <c:v>131932</c:v>
                </c:pt>
                <c:pt idx="35">
                  <c:v>131997</c:v>
                </c:pt>
                <c:pt idx="36">
                  <c:v>132015</c:v>
                </c:pt>
                <c:pt idx="37">
                  <c:v>131989</c:v>
                </c:pt>
                <c:pt idx="38">
                  <c:v>131960</c:v>
                </c:pt>
                <c:pt idx="39">
                  <c:v>131903</c:v>
                </c:pt>
                <c:pt idx="40">
                  <c:v>131845</c:v>
                </c:pt>
                <c:pt idx="41">
                  <c:v>131772</c:v>
                </c:pt>
                <c:pt idx="42">
                  <c:v>131790</c:v>
                </c:pt>
                <c:pt idx="43">
                  <c:v>131809</c:v>
                </c:pt>
                <c:pt idx="44">
                  <c:v>131786</c:v>
                </c:pt>
                <c:pt idx="45">
                  <c:v>131753</c:v>
                </c:pt>
                <c:pt idx="46">
                  <c:v>131730</c:v>
                </c:pt>
                <c:pt idx="47">
                  <c:v>131708</c:v>
                </c:pt>
                <c:pt idx="48">
                  <c:v>131689</c:v>
                </c:pt>
                <c:pt idx="49">
                  <c:v>131669</c:v>
                </c:pt>
                <c:pt idx="50">
                  <c:v>131670</c:v>
                </c:pt>
                <c:pt idx="51">
                  <c:v>131678</c:v>
                </c:pt>
                <c:pt idx="52">
                  <c:v>131667</c:v>
                </c:pt>
                <c:pt idx="53">
                  <c:v>131656</c:v>
                </c:pt>
                <c:pt idx="54">
                  <c:v>131643</c:v>
                </c:pt>
                <c:pt idx="55">
                  <c:v>131599</c:v>
                </c:pt>
                <c:pt idx="56">
                  <c:v>131654</c:v>
                </c:pt>
                <c:pt idx="57">
                  <c:v>131661</c:v>
                </c:pt>
                <c:pt idx="58">
                  <c:v>131683</c:v>
                </c:pt>
                <c:pt idx="59">
                  <c:v>131672</c:v>
                </c:pt>
                <c:pt idx="60">
                  <c:v>131652</c:v>
                </c:pt>
                <c:pt idx="61">
                  <c:v>131630</c:v>
                </c:pt>
                <c:pt idx="62">
                  <c:v>131549</c:v>
                </c:pt>
                <c:pt idx="63">
                  <c:v>131579</c:v>
                </c:pt>
                <c:pt idx="64">
                  <c:v>131611</c:v>
                </c:pt>
                <c:pt idx="65">
                  <c:v>131641</c:v>
                </c:pt>
                <c:pt idx="66">
                  <c:v>131625</c:v>
                </c:pt>
                <c:pt idx="67">
                  <c:v>131586</c:v>
                </c:pt>
                <c:pt idx="68">
                  <c:v>131616</c:v>
                </c:pt>
                <c:pt idx="69">
                  <c:v>131546</c:v>
                </c:pt>
                <c:pt idx="70">
                  <c:v>131566</c:v>
                </c:pt>
                <c:pt idx="71">
                  <c:v>131548</c:v>
                </c:pt>
                <c:pt idx="72">
                  <c:v>131632</c:v>
                </c:pt>
                <c:pt idx="73">
                  <c:v>131668</c:v>
                </c:pt>
                <c:pt idx="74">
                  <c:v>131726</c:v>
                </c:pt>
                <c:pt idx="75">
                  <c:v>131710</c:v>
                </c:pt>
                <c:pt idx="76">
                  <c:v>131676</c:v>
                </c:pt>
                <c:pt idx="77">
                  <c:v>131707</c:v>
                </c:pt>
                <c:pt idx="78">
                  <c:v>131781</c:v>
                </c:pt>
                <c:pt idx="79">
                  <c:v>131806</c:v>
                </c:pt>
                <c:pt idx="80">
                  <c:v>131749</c:v>
                </c:pt>
                <c:pt idx="81">
                  <c:v>131738</c:v>
                </c:pt>
                <c:pt idx="82">
                  <c:v>131594</c:v>
                </c:pt>
                <c:pt idx="83">
                  <c:v>131274</c:v>
                </c:pt>
                <c:pt idx="84">
                  <c:v>130469</c:v>
                </c:pt>
                <c:pt idx="85">
                  <c:v>130179</c:v>
                </c:pt>
                <c:pt idx="86">
                  <c:v>130053</c:v>
                </c:pt>
                <c:pt idx="87">
                  <c:v>129884</c:v>
                </c:pt>
                <c:pt idx="88">
                  <c:v>129827</c:v>
                </c:pt>
                <c:pt idx="89">
                  <c:v>129543</c:v>
                </c:pt>
                <c:pt idx="90">
                  <c:v>129424</c:v>
                </c:pt>
              </c:numCache>
            </c:numRef>
          </c:val>
          <c:smooth val="0"/>
        </c:ser>
        <c:ser>
          <c:idx val="4"/>
          <c:order val="4"/>
          <c:tx>
            <c:strRef>
              <c:f>group2!$F$1:$F$2</c:f>
              <c:strCache>
                <c:ptCount val="1"/>
                <c:pt idx="0">
                  <c:v>XXX</c:v>
                </c:pt>
              </c:strCache>
            </c:strRef>
          </c:tx>
          <c:marker>
            <c:symbol val="none"/>
          </c:marker>
          <c:cat>
            <c:strRef>
              <c:f>group2!$A$3:$A$94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group2!$F$3:$F$94</c:f>
              <c:numCache>
                <c:formatCode>General</c:formatCode>
                <c:ptCount val="91"/>
                <c:pt idx="0">
                  <c:v>103903</c:v>
                </c:pt>
                <c:pt idx="1">
                  <c:v>103896</c:v>
                </c:pt>
                <c:pt idx="2">
                  <c:v>103871</c:v>
                </c:pt>
                <c:pt idx="3">
                  <c:v>103868</c:v>
                </c:pt>
                <c:pt idx="4">
                  <c:v>103872</c:v>
                </c:pt>
                <c:pt idx="5">
                  <c:v>103859</c:v>
                </c:pt>
                <c:pt idx="6">
                  <c:v>103860</c:v>
                </c:pt>
                <c:pt idx="7">
                  <c:v>103875</c:v>
                </c:pt>
                <c:pt idx="8">
                  <c:v>103891</c:v>
                </c:pt>
                <c:pt idx="9">
                  <c:v>103876</c:v>
                </c:pt>
                <c:pt idx="10">
                  <c:v>103872</c:v>
                </c:pt>
                <c:pt idx="11">
                  <c:v>103783</c:v>
                </c:pt>
                <c:pt idx="12">
                  <c:v>102978</c:v>
                </c:pt>
                <c:pt idx="13">
                  <c:v>102927</c:v>
                </c:pt>
                <c:pt idx="14">
                  <c:v>102881</c:v>
                </c:pt>
                <c:pt idx="15">
                  <c:v>102852</c:v>
                </c:pt>
                <c:pt idx="16">
                  <c:v>102799</c:v>
                </c:pt>
                <c:pt idx="17">
                  <c:v>102539</c:v>
                </c:pt>
                <c:pt idx="18">
                  <c:v>102366</c:v>
                </c:pt>
                <c:pt idx="19">
                  <c:v>102201</c:v>
                </c:pt>
                <c:pt idx="20">
                  <c:v>102149</c:v>
                </c:pt>
                <c:pt idx="21">
                  <c:v>102038</c:v>
                </c:pt>
                <c:pt idx="22">
                  <c:v>102003</c:v>
                </c:pt>
                <c:pt idx="23">
                  <c:v>101980</c:v>
                </c:pt>
                <c:pt idx="24">
                  <c:v>101931</c:v>
                </c:pt>
                <c:pt idx="25">
                  <c:v>101931</c:v>
                </c:pt>
                <c:pt idx="26">
                  <c:v>101914</c:v>
                </c:pt>
                <c:pt idx="27">
                  <c:v>101903</c:v>
                </c:pt>
                <c:pt idx="28">
                  <c:v>101900</c:v>
                </c:pt>
                <c:pt idx="29">
                  <c:v>101896</c:v>
                </c:pt>
                <c:pt idx="30">
                  <c:v>101938</c:v>
                </c:pt>
                <c:pt idx="31">
                  <c:v>101920</c:v>
                </c:pt>
                <c:pt idx="32">
                  <c:v>101903</c:v>
                </c:pt>
                <c:pt idx="33">
                  <c:v>101901</c:v>
                </c:pt>
                <c:pt idx="34">
                  <c:v>101907</c:v>
                </c:pt>
                <c:pt idx="35">
                  <c:v>101914</c:v>
                </c:pt>
                <c:pt idx="36">
                  <c:v>101906</c:v>
                </c:pt>
                <c:pt idx="37">
                  <c:v>101888</c:v>
                </c:pt>
                <c:pt idx="38">
                  <c:v>101881</c:v>
                </c:pt>
                <c:pt idx="39">
                  <c:v>101873</c:v>
                </c:pt>
                <c:pt idx="40">
                  <c:v>101870</c:v>
                </c:pt>
                <c:pt idx="41">
                  <c:v>101835</c:v>
                </c:pt>
                <c:pt idx="42">
                  <c:v>101848</c:v>
                </c:pt>
                <c:pt idx="43">
                  <c:v>101838</c:v>
                </c:pt>
                <c:pt idx="44">
                  <c:v>101817</c:v>
                </c:pt>
                <c:pt idx="45">
                  <c:v>101824</c:v>
                </c:pt>
                <c:pt idx="46">
                  <c:v>101812</c:v>
                </c:pt>
                <c:pt idx="47">
                  <c:v>101807</c:v>
                </c:pt>
                <c:pt idx="48">
                  <c:v>101787</c:v>
                </c:pt>
                <c:pt idx="49">
                  <c:v>101700</c:v>
                </c:pt>
                <c:pt idx="50">
                  <c:v>101700</c:v>
                </c:pt>
                <c:pt idx="51">
                  <c:v>101702</c:v>
                </c:pt>
                <c:pt idx="52">
                  <c:v>101695</c:v>
                </c:pt>
                <c:pt idx="53">
                  <c:v>101693</c:v>
                </c:pt>
                <c:pt idx="54">
                  <c:v>101645</c:v>
                </c:pt>
                <c:pt idx="55">
                  <c:v>101703</c:v>
                </c:pt>
                <c:pt idx="56">
                  <c:v>101696</c:v>
                </c:pt>
                <c:pt idx="57">
                  <c:v>101692</c:v>
                </c:pt>
                <c:pt idx="58">
                  <c:v>101690</c:v>
                </c:pt>
                <c:pt idx="59">
                  <c:v>101688</c:v>
                </c:pt>
                <c:pt idx="60">
                  <c:v>101684</c:v>
                </c:pt>
                <c:pt idx="61">
                  <c:v>101677</c:v>
                </c:pt>
                <c:pt idx="62">
                  <c:v>101668</c:v>
                </c:pt>
                <c:pt idx="63">
                  <c:v>101667</c:v>
                </c:pt>
                <c:pt idx="64">
                  <c:v>101662</c:v>
                </c:pt>
                <c:pt idx="65">
                  <c:v>101652</c:v>
                </c:pt>
                <c:pt idx="66">
                  <c:v>101651</c:v>
                </c:pt>
                <c:pt idx="67">
                  <c:v>101642</c:v>
                </c:pt>
                <c:pt idx="68">
                  <c:v>101613</c:v>
                </c:pt>
                <c:pt idx="69">
                  <c:v>101615</c:v>
                </c:pt>
                <c:pt idx="70">
                  <c:v>101620</c:v>
                </c:pt>
                <c:pt idx="71">
                  <c:v>101621</c:v>
                </c:pt>
                <c:pt idx="72">
                  <c:v>101620</c:v>
                </c:pt>
                <c:pt idx="73">
                  <c:v>101623</c:v>
                </c:pt>
                <c:pt idx="74">
                  <c:v>101624</c:v>
                </c:pt>
                <c:pt idx="75">
                  <c:v>101622</c:v>
                </c:pt>
                <c:pt idx="76">
                  <c:v>101627</c:v>
                </c:pt>
                <c:pt idx="77">
                  <c:v>101628</c:v>
                </c:pt>
                <c:pt idx="78">
                  <c:v>101633</c:v>
                </c:pt>
                <c:pt idx="79">
                  <c:v>101625</c:v>
                </c:pt>
                <c:pt idx="80">
                  <c:v>101622</c:v>
                </c:pt>
                <c:pt idx="81">
                  <c:v>101614</c:v>
                </c:pt>
                <c:pt idx="82">
                  <c:v>101605</c:v>
                </c:pt>
                <c:pt idx="83">
                  <c:v>101604</c:v>
                </c:pt>
                <c:pt idx="84">
                  <c:v>101614</c:v>
                </c:pt>
                <c:pt idx="85">
                  <c:v>101647</c:v>
                </c:pt>
                <c:pt idx="86">
                  <c:v>101647</c:v>
                </c:pt>
                <c:pt idx="87">
                  <c:v>101645</c:v>
                </c:pt>
                <c:pt idx="88">
                  <c:v>101642</c:v>
                </c:pt>
                <c:pt idx="89">
                  <c:v>101643</c:v>
                </c:pt>
                <c:pt idx="90">
                  <c:v>101644</c:v>
                </c:pt>
              </c:numCache>
            </c:numRef>
          </c:val>
          <c:smooth val="0"/>
        </c:ser>
        <c:dLbls>
          <c:showLegendKey val="0"/>
          <c:showVal val="0"/>
          <c:showCatName val="0"/>
          <c:showSerName val="0"/>
          <c:showPercent val="0"/>
          <c:showBubbleSize val="0"/>
        </c:dLbls>
        <c:smooth val="0"/>
        <c:axId val="-1019664448"/>
        <c:axId val="-1019669888"/>
      </c:lineChart>
      <c:catAx>
        <c:axId val="-1019664448"/>
        <c:scaling>
          <c:orientation val="minMax"/>
        </c:scaling>
        <c:delete val="0"/>
        <c:axPos val="b"/>
        <c:numFmt formatCode="General" sourceLinked="0"/>
        <c:majorTickMark val="out"/>
        <c:minorTickMark val="none"/>
        <c:tickLblPos val="nextTo"/>
        <c:crossAx val="-1019669888"/>
        <c:crosses val="autoZero"/>
        <c:auto val="1"/>
        <c:lblAlgn val="ctr"/>
        <c:lblOffset val="100"/>
        <c:noMultiLvlLbl val="0"/>
      </c:catAx>
      <c:valAx>
        <c:axId val="-1019669888"/>
        <c:scaling>
          <c:orientation val="minMax"/>
        </c:scaling>
        <c:delete val="0"/>
        <c:axPos val="l"/>
        <c:majorGridlines/>
        <c:numFmt formatCode="#,##0" sourceLinked="0"/>
        <c:majorTickMark val="out"/>
        <c:minorTickMark val="none"/>
        <c:tickLblPos val="nextTo"/>
        <c:crossAx val="-1019664448"/>
        <c:crosses val="autoZero"/>
        <c:crossBetween val="between"/>
      </c:valAx>
    </c:plotArea>
    <c:legend>
      <c:legendPos val="b"/>
      <c:layout/>
      <c:overlay val="0"/>
    </c:legend>
    <c:plotVisOnly val="1"/>
    <c:dispBlanksAs val="gap"/>
    <c:showDLblsOverMax val="0"/>
  </c:chart>
  <c:spPr>
    <a:ln>
      <a:solidFill>
        <a:schemeClr val="accent1">
          <a:shade val="50000"/>
        </a:schemeClr>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[gTLD_Stats_and_Biz_Implications_Charts_LegacyData_20150331.xlsx]group1!PivotTable5</c:name>
    <c:fmtId val="3"/>
  </c:pivotSource>
  <c:chart>
    <c:autoTitleDeleted val="0"/>
    <c:pivotFmts>
      <c:pivotFmt>
        <c:idx val="0"/>
        <c:marker>
          <c:symbol val="none"/>
        </c:marker>
      </c:pivotFmt>
      <c:pivotFmt>
        <c:idx val="1"/>
      </c:pivotFmt>
      <c:pivotFmt>
        <c:idx val="2"/>
      </c:pivotFmt>
      <c:pivotFmt>
        <c:idx val="3"/>
      </c:pivotFmt>
      <c:pivotFmt>
        <c:idx val="4"/>
      </c:pivotFmt>
      <c:pivotFmt>
        <c:idx val="5"/>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s>
    <c:plotArea>
      <c:layout/>
      <c:lineChart>
        <c:grouping val="standard"/>
        <c:varyColors val="0"/>
        <c:ser>
          <c:idx val="0"/>
          <c:order val="0"/>
          <c:tx>
            <c:strRef>
              <c:f>group1!$B$1:$B$2</c:f>
              <c:strCache>
                <c:ptCount val="1"/>
                <c:pt idx="0">
                  <c:v>BIZ</c:v>
                </c:pt>
              </c:strCache>
            </c:strRef>
          </c:tx>
          <c:marker>
            <c:symbol val="none"/>
          </c:marker>
          <c:cat>
            <c:strRef>
              <c:f>group1!$A$3:$A$94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group1!$B$3:$B$94</c:f>
              <c:numCache>
                <c:formatCode>General</c:formatCode>
                <c:ptCount val="91"/>
                <c:pt idx="0">
                  <c:v>2371793</c:v>
                </c:pt>
                <c:pt idx="1">
                  <c:v>2369173</c:v>
                </c:pt>
                <c:pt idx="2">
                  <c:v>2367173</c:v>
                </c:pt>
                <c:pt idx="3">
                  <c:v>2364499</c:v>
                </c:pt>
                <c:pt idx="4">
                  <c:v>2363109</c:v>
                </c:pt>
                <c:pt idx="5">
                  <c:v>2362070</c:v>
                </c:pt>
                <c:pt idx="6">
                  <c:v>2361047</c:v>
                </c:pt>
                <c:pt idx="7">
                  <c:v>2361228</c:v>
                </c:pt>
                <c:pt idx="8">
                  <c:v>2361071</c:v>
                </c:pt>
                <c:pt idx="9">
                  <c:v>2359696</c:v>
                </c:pt>
                <c:pt idx="10">
                  <c:v>2357956</c:v>
                </c:pt>
                <c:pt idx="11">
                  <c:v>2356452</c:v>
                </c:pt>
                <c:pt idx="12">
                  <c:v>2355594</c:v>
                </c:pt>
                <c:pt idx="13">
                  <c:v>2353948</c:v>
                </c:pt>
                <c:pt idx="14">
                  <c:v>2353671</c:v>
                </c:pt>
                <c:pt idx="15">
                  <c:v>2353070</c:v>
                </c:pt>
                <c:pt idx="16">
                  <c:v>2352900</c:v>
                </c:pt>
                <c:pt idx="17">
                  <c:v>2352295</c:v>
                </c:pt>
                <c:pt idx="18">
                  <c:v>2351179</c:v>
                </c:pt>
                <c:pt idx="19">
                  <c:v>2349928</c:v>
                </c:pt>
                <c:pt idx="20">
                  <c:v>2349521</c:v>
                </c:pt>
                <c:pt idx="21">
                  <c:v>2348408</c:v>
                </c:pt>
                <c:pt idx="22">
                  <c:v>2348782</c:v>
                </c:pt>
                <c:pt idx="23">
                  <c:v>2350120</c:v>
                </c:pt>
                <c:pt idx="24">
                  <c:v>2349257</c:v>
                </c:pt>
                <c:pt idx="25">
                  <c:v>2347981</c:v>
                </c:pt>
                <c:pt idx="26">
                  <c:v>2346873</c:v>
                </c:pt>
                <c:pt idx="27">
                  <c:v>2346084</c:v>
                </c:pt>
                <c:pt idx="28">
                  <c:v>2344481</c:v>
                </c:pt>
                <c:pt idx="29">
                  <c:v>2344747</c:v>
                </c:pt>
                <c:pt idx="30">
                  <c:v>2343317</c:v>
                </c:pt>
                <c:pt idx="31">
                  <c:v>2342747</c:v>
                </c:pt>
                <c:pt idx="32">
                  <c:v>2341682</c:v>
                </c:pt>
                <c:pt idx="33">
                  <c:v>2340517</c:v>
                </c:pt>
                <c:pt idx="34">
                  <c:v>2340434</c:v>
                </c:pt>
                <c:pt idx="35">
                  <c:v>2340314</c:v>
                </c:pt>
                <c:pt idx="36">
                  <c:v>2340370</c:v>
                </c:pt>
                <c:pt idx="37">
                  <c:v>2340305</c:v>
                </c:pt>
                <c:pt idx="38">
                  <c:v>2340411</c:v>
                </c:pt>
                <c:pt idx="39">
                  <c:v>2339775</c:v>
                </c:pt>
                <c:pt idx="40">
                  <c:v>2339049</c:v>
                </c:pt>
                <c:pt idx="41">
                  <c:v>2339010</c:v>
                </c:pt>
                <c:pt idx="42">
                  <c:v>2339406</c:v>
                </c:pt>
                <c:pt idx="43">
                  <c:v>2339082</c:v>
                </c:pt>
                <c:pt idx="44">
                  <c:v>2339343</c:v>
                </c:pt>
                <c:pt idx="45">
                  <c:v>2339649</c:v>
                </c:pt>
                <c:pt idx="46">
                  <c:v>2339041</c:v>
                </c:pt>
                <c:pt idx="47">
                  <c:v>2337625</c:v>
                </c:pt>
                <c:pt idx="48">
                  <c:v>2336993</c:v>
                </c:pt>
                <c:pt idx="49">
                  <c:v>2337665</c:v>
                </c:pt>
                <c:pt idx="50">
                  <c:v>2336538</c:v>
                </c:pt>
                <c:pt idx="51">
                  <c:v>2335635</c:v>
                </c:pt>
                <c:pt idx="52">
                  <c:v>2334947</c:v>
                </c:pt>
                <c:pt idx="53">
                  <c:v>2334033</c:v>
                </c:pt>
                <c:pt idx="54">
                  <c:v>2332562</c:v>
                </c:pt>
                <c:pt idx="55">
                  <c:v>2331226</c:v>
                </c:pt>
                <c:pt idx="56">
                  <c:v>2330279</c:v>
                </c:pt>
                <c:pt idx="57">
                  <c:v>2328996</c:v>
                </c:pt>
                <c:pt idx="58">
                  <c:v>2328199</c:v>
                </c:pt>
                <c:pt idx="59">
                  <c:v>2326943</c:v>
                </c:pt>
                <c:pt idx="60">
                  <c:v>2325957</c:v>
                </c:pt>
                <c:pt idx="61">
                  <c:v>2323286</c:v>
                </c:pt>
                <c:pt idx="62">
                  <c:v>2320285</c:v>
                </c:pt>
                <c:pt idx="63">
                  <c:v>2320090</c:v>
                </c:pt>
                <c:pt idx="64">
                  <c:v>2319643</c:v>
                </c:pt>
                <c:pt idx="65">
                  <c:v>2318450</c:v>
                </c:pt>
                <c:pt idx="66">
                  <c:v>2317879</c:v>
                </c:pt>
                <c:pt idx="67">
                  <c:v>2317543</c:v>
                </c:pt>
                <c:pt idx="68">
                  <c:v>2316046</c:v>
                </c:pt>
                <c:pt idx="69">
                  <c:v>2315871</c:v>
                </c:pt>
                <c:pt idx="70">
                  <c:v>2316560</c:v>
                </c:pt>
                <c:pt idx="71">
                  <c:v>2316560</c:v>
                </c:pt>
                <c:pt idx="72">
                  <c:v>2316885</c:v>
                </c:pt>
                <c:pt idx="73">
                  <c:v>2316663</c:v>
                </c:pt>
                <c:pt idx="74">
                  <c:v>2315527</c:v>
                </c:pt>
                <c:pt idx="75">
                  <c:v>2314271</c:v>
                </c:pt>
                <c:pt idx="76">
                  <c:v>2312693</c:v>
                </c:pt>
                <c:pt idx="77">
                  <c:v>2312463</c:v>
                </c:pt>
                <c:pt idx="78">
                  <c:v>2312352</c:v>
                </c:pt>
                <c:pt idx="79">
                  <c:v>2311251</c:v>
                </c:pt>
                <c:pt idx="80">
                  <c:v>2310973</c:v>
                </c:pt>
                <c:pt idx="81">
                  <c:v>2309637</c:v>
                </c:pt>
                <c:pt idx="82">
                  <c:v>2307798</c:v>
                </c:pt>
                <c:pt idx="83">
                  <c:v>2307174</c:v>
                </c:pt>
                <c:pt idx="84">
                  <c:v>2304927</c:v>
                </c:pt>
                <c:pt idx="85">
                  <c:v>2303570</c:v>
                </c:pt>
                <c:pt idx="86">
                  <c:v>2303350</c:v>
                </c:pt>
                <c:pt idx="87">
                  <c:v>2302329</c:v>
                </c:pt>
                <c:pt idx="88">
                  <c:v>2301134</c:v>
                </c:pt>
                <c:pt idx="89">
                  <c:v>2299981</c:v>
                </c:pt>
                <c:pt idx="90">
                  <c:v>2295005</c:v>
                </c:pt>
              </c:numCache>
            </c:numRef>
          </c:val>
          <c:smooth val="0"/>
        </c:ser>
        <c:ser>
          <c:idx val="1"/>
          <c:order val="1"/>
          <c:tx>
            <c:strRef>
              <c:f>group1!$C$1:$C$2</c:f>
              <c:strCache>
                <c:ptCount val="1"/>
                <c:pt idx="0">
                  <c:v>INFO</c:v>
                </c:pt>
              </c:strCache>
            </c:strRef>
          </c:tx>
          <c:marker>
            <c:symbol val="none"/>
          </c:marker>
          <c:cat>
            <c:strRef>
              <c:f>group1!$A$3:$A$94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group1!$C$3:$C$94</c:f>
              <c:numCache>
                <c:formatCode>General</c:formatCode>
                <c:ptCount val="91"/>
                <c:pt idx="0">
                  <c:v>5459550</c:v>
                </c:pt>
                <c:pt idx="1">
                  <c:v>5456736</c:v>
                </c:pt>
                <c:pt idx="2">
                  <c:v>5454449</c:v>
                </c:pt>
                <c:pt idx="3">
                  <c:v>5452073</c:v>
                </c:pt>
                <c:pt idx="4">
                  <c:v>5449679</c:v>
                </c:pt>
                <c:pt idx="5">
                  <c:v>5448298</c:v>
                </c:pt>
                <c:pt idx="6">
                  <c:v>5447867</c:v>
                </c:pt>
                <c:pt idx="7">
                  <c:v>5445620</c:v>
                </c:pt>
                <c:pt idx="8">
                  <c:v>5444498</c:v>
                </c:pt>
                <c:pt idx="9">
                  <c:v>5445605</c:v>
                </c:pt>
                <c:pt idx="10">
                  <c:v>5445063</c:v>
                </c:pt>
                <c:pt idx="11">
                  <c:v>5443444</c:v>
                </c:pt>
                <c:pt idx="12">
                  <c:v>5443372</c:v>
                </c:pt>
                <c:pt idx="13">
                  <c:v>5441922</c:v>
                </c:pt>
                <c:pt idx="14">
                  <c:v>5441369</c:v>
                </c:pt>
                <c:pt idx="15">
                  <c:v>5440789</c:v>
                </c:pt>
                <c:pt idx="16">
                  <c:v>5440288</c:v>
                </c:pt>
                <c:pt idx="17">
                  <c:v>5437476</c:v>
                </c:pt>
                <c:pt idx="18">
                  <c:v>5435996</c:v>
                </c:pt>
                <c:pt idx="19">
                  <c:v>5436194</c:v>
                </c:pt>
                <c:pt idx="20">
                  <c:v>5436124</c:v>
                </c:pt>
                <c:pt idx="21">
                  <c:v>5435284</c:v>
                </c:pt>
                <c:pt idx="22">
                  <c:v>5435208</c:v>
                </c:pt>
                <c:pt idx="23">
                  <c:v>5433838</c:v>
                </c:pt>
                <c:pt idx="24">
                  <c:v>5432473</c:v>
                </c:pt>
                <c:pt idx="25">
                  <c:v>5430976</c:v>
                </c:pt>
                <c:pt idx="26">
                  <c:v>5432183</c:v>
                </c:pt>
                <c:pt idx="27">
                  <c:v>5431153</c:v>
                </c:pt>
                <c:pt idx="28">
                  <c:v>5430967</c:v>
                </c:pt>
                <c:pt idx="29">
                  <c:v>5430179</c:v>
                </c:pt>
                <c:pt idx="30">
                  <c:v>5429860</c:v>
                </c:pt>
                <c:pt idx="31">
                  <c:v>5427891</c:v>
                </c:pt>
                <c:pt idx="32">
                  <c:v>5427045</c:v>
                </c:pt>
                <c:pt idx="33">
                  <c:v>5427290</c:v>
                </c:pt>
                <c:pt idx="34">
                  <c:v>5426838</c:v>
                </c:pt>
                <c:pt idx="35">
                  <c:v>5425935</c:v>
                </c:pt>
                <c:pt idx="36">
                  <c:v>5427658</c:v>
                </c:pt>
                <c:pt idx="37">
                  <c:v>5428084</c:v>
                </c:pt>
                <c:pt idx="38">
                  <c:v>5425323</c:v>
                </c:pt>
                <c:pt idx="39">
                  <c:v>5424024</c:v>
                </c:pt>
                <c:pt idx="40">
                  <c:v>5424058</c:v>
                </c:pt>
                <c:pt idx="41">
                  <c:v>5427175</c:v>
                </c:pt>
                <c:pt idx="42">
                  <c:v>5407076</c:v>
                </c:pt>
                <c:pt idx="43">
                  <c:v>5401556</c:v>
                </c:pt>
                <c:pt idx="44">
                  <c:v>5401656</c:v>
                </c:pt>
                <c:pt idx="45">
                  <c:v>5399277</c:v>
                </c:pt>
                <c:pt idx="46">
                  <c:v>5397199</c:v>
                </c:pt>
                <c:pt idx="47">
                  <c:v>5398110</c:v>
                </c:pt>
                <c:pt idx="48">
                  <c:v>5397508</c:v>
                </c:pt>
                <c:pt idx="49">
                  <c:v>5391763</c:v>
                </c:pt>
                <c:pt idx="50">
                  <c:v>5392029</c:v>
                </c:pt>
                <c:pt idx="51">
                  <c:v>5390980</c:v>
                </c:pt>
                <c:pt idx="52">
                  <c:v>5388511</c:v>
                </c:pt>
                <c:pt idx="53">
                  <c:v>5386778</c:v>
                </c:pt>
                <c:pt idx="54">
                  <c:v>5386682</c:v>
                </c:pt>
                <c:pt idx="55">
                  <c:v>5387165</c:v>
                </c:pt>
                <c:pt idx="56">
                  <c:v>5382956</c:v>
                </c:pt>
                <c:pt idx="57">
                  <c:v>5379739</c:v>
                </c:pt>
                <c:pt idx="58">
                  <c:v>5377755</c:v>
                </c:pt>
                <c:pt idx="59">
                  <c:v>5377544</c:v>
                </c:pt>
                <c:pt idx="60">
                  <c:v>5375960</c:v>
                </c:pt>
                <c:pt idx="61">
                  <c:v>5375324</c:v>
                </c:pt>
                <c:pt idx="62">
                  <c:v>5374910</c:v>
                </c:pt>
                <c:pt idx="63">
                  <c:v>5374705</c:v>
                </c:pt>
                <c:pt idx="64">
                  <c:v>5372981</c:v>
                </c:pt>
                <c:pt idx="65">
                  <c:v>5368035</c:v>
                </c:pt>
                <c:pt idx="66">
                  <c:v>5369185</c:v>
                </c:pt>
                <c:pt idx="67">
                  <c:v>5367840</c:v>
                </c:pt>
                <c:pt idx="68">
                  <c:v>5368612</c:v>
                </c:pt>
                <c:pt idx="69">
                  <c:v>5368408</c:v>
                </c:pt>
                <c:pt idx="70">
                  <c:v>5367766</c:v>
                </c:pt>
                <c:pt idx="71">
                  <c:v>5367483</c:v>
                </c:pt>
                <c:pt idx="72">
                  <c:v>5366290</c:v>
                </c:pt>
                <c:pt idx="73">
                  <c:v>5364989</c:v>
                </c:pt>
                <c:pt idx="74">
                  <c:v>5362947</c:v>
                </c:pt>
                <c:pt idx="75">
                  <c:v>5362660</c:v>
                </c:pt>
                <c:pt idx="76">
                  <c:v>5362584</c:v>
                </c:pt>
                <c:pt idx="77">
                  <c:v>5362478</c:v>
                </c:pt>
                <c:pt idx="78">
                  <c:v>5361665</c:v>
                </c:pt>
                <c:pt idx="79">
                  <c:v>5360781</c:v>
                </c:pt>
                <c:pt idx="80">
                  <c:v>5356483</c:v>
                </c:pt>
                <c:pt idx="81">
                  <c:v>5354774</c:v>
                </c:pt>
                <c:pt idx="82">
                  <c:v>5352828</c:v>
                </c:pt>
                <c:pt idx="83">
                  <c:v>5354056</c:v>
                </c:pt>
                <c:pt idx="84">
                  <c:v>5354224</c:v>
                </c:pt>
                <c:pt idx="85">
                  <c:v>5354451</c:v>
                </c:pt>
                <c:pt idx="86">
                  <c:v>5353712</c:v>
                </c:pt>
                <c:pt idx="87">
                  <c:v>5351932</c:v>
                </c:pt>
                <c:pt idx="88">
                  <c:v>5350357</c:v>
                </c:pt>
                <c:pt idx="89">
                  <c:v>5349441</c:v>
                </c:pt>
                <c:pt idx="90">
                  <c:v>5347234</c:v>
                </c:pt>
              </c:numCache>
            </c:numRef>
          </c:val>
          <c:smooth val="0"/>
        </c:ser>
        <c:ser>
          <c:idx val="2"/>
          <c:order val="2"/>
          <c:tx>
            <c:strRef>
              <c:f>group1!$D$1:$D$2</c:f>
              <c:strCache>
                <c:ptCount val="1"/>
                <c:pt idx="0">
                  <c:v>MOBI</c:v>
                </c:pt>
              </c:strCache>
            </c:strRef>
          </c:tx>
          <c:marker>
            <c:symbol val="none"/>
          </c:marker>
          <c:cat>
            <c:strRef>
              <c:f>group1!$A$3:$A$94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group1!$D$3:$D$94</c:f>
              <c:numCache>
                <c:formatCode>General</c:formatCode>
                <c:ptCount val="91"/>
                <c:pt idx="0">
                  <c:v>824911</c:v>
                </c:pt>
                <c:pt idx="1">
                  <c:v>823992</c:v>
                </c:pt>
                <c:pt idx="2">
                  <c:v>823261</c:v>
                </c:pt>
                <c:pt idx="3">
                  <c:v>822524</c:v>
                </c:pt>
                <c:pt idx="4">
                  <c:v>821838</c:v>
                </c:pt>
                <c:pt idx="5">
                  <c:v>821294</c:v>
                </c:pt>
                <c:pt idx="6">
                  <c:v>819989</c:v>
                </c:pt>
                <c:pt idx="7">
                  <c:v>818652</c:v>
                </c:pt>
                <c:pt idx="8">
                  <c:v>818266</c:v>
                </c:pt>
                <c:pt idx="9">
                  <c:v>817110</c:v>
                </c:pt>
                <c:pt idx="10">
                  <c:v>816450</c:v>
                </c:pt>
                <c:pt idx="11">
                  <c:v>815956</c:v>
                </c:pt>
                <c:pt idx="12">
                  <c:v>815784</c:v>
                </c:pt>
                <c:pt idx="13">
                  <c:v>814653</c:v>
                </c:pt>
                <c:pt idx="14">
                  <c:v>814362</c:v>
                </c:pt>
                <c:pt idx="15">
                  <c:v>813782</c:v>
                </c:pt>
                <c:pt idx="16">
                  <c:v>813353</c:v>
                </c:pt>
                <c:pt idx="17">
                  <c:v>812883</c:v>
                </c:pt>
                <c:pt idx="18">
                  <c:v>812540</c:v>
                </c:pt>
                <c:pt idx="19">
                  <c:v>812163</c:v>
                </c:pt>
                <c:pt idx="20">
                  <c:v>811952</c:v>
                </c:pt>
                <c:pt idx="21">
                  <c:v>811453</c:v>
                </c:pt>
                <c:pt idx="22">
                  <c:v>810746</c:v>
                </c:pt>
                <c:pt idx="23">
                  <c:v>809620</c:v>
                </c:pt>
                <c:pt idx="24">
                  <c:v>809164</c:v>
                </c:pt>
                <c:pt idx="25">
                  <c:v>808332</c:v>
                </c:pt>
                <c:pt idx="26">
                  <c:v>808023</c:v>
                </c:pt>
                <c:pt idx="27">
                  <c:v>807024</c:v>
                </c:pt>
                <c:pt idx="28">
                  <c:v>806946</c:v>
                </c:pt>
                <c:pt idx="29">
                  <c:v>806513</c:v>
                </c:pt>
                <c:pt idx="30">
                  <c:v>806002</c:v>
                </c:pt>
                <c:pt idx="31">
                  <c:v>805876</c:v>
                </c:pt>
                <c:pt idx="32">
                  <c:v>805739</c:v>
                </c:pt>
                <c:pt idx="33">
                  <c:v>805595</c:v>
                </c:pt>
                <c:pt idx="34">
                  <c:v>804917</c:v>
                </c:pt>
                <c:pt idx="35">
                  <c:v>804179</c:v>
                </c:pt>
                <c:pt idx="36">
                  <c:v>804085</c:v>
                </c:pt>
                <c:pt idx="37">
                  <c:v>804034</c:v>
                </c:pt>
                <c:pt idx="38">
                  <c:v>803798</c:v>
                </c:pt>
                <c:pt idx="39">
                  <c:v>801047</c:v>
                </c:pt>
                <c:pt idx="40">
                  <c:v>792235</c:v>
                </c:pt>
                <c:pt idx="41">
                  <c:v>792486</c:v>
                </c:pt>
                <c:pt idx="42">
                  <c:v>792433</c:v>
                </c:pt>
                <c:pt idx="43">
                  <c:v>792110</c:v>
                </c:pt>
                <c:pt idx="44">
                  <c:v>792032</c:v>
                </c:pt>
                <c:pt idx="45">
                  <c:v>791700</c:v>
                </c:pt>
                <c:pt idx="46">
                  <c:v>791351</c:v>
                </c:pt>
                <c:pt idx="47">
                  <c:v>791174</c:v>
                </c:pt>
                <c:pt idx="48">
                  <c:v>791133</c:v>
                </c:pt>
                <c:pt idx="49">
                  <c:v>790750</c:v>
                </c:pt>
                <c:pt idx="50">
                  <c:v>789398</c:v>
                </c:pt>
                <c:pt idx="51">
                  <c:v>789017</c:v>
                </c:pt>
                <c:pt idx="52">
                  <c:v>788745</c:v>
                </c:pt>
                <c:pt idx="53">
                  <c:v>788249</c:v>
                </c:pt>
                <c:pt idx="54">
                  <c:v>788001</c:v>
                </c:pt>
                <c:pt idx="55">
                  <c:v>787697</c:v>
                </c:pt>
                <c:pt idx="56">
                  <c:v>786123</c:v>
                </c:pt>
                <c:pt idx="57">
                  <c:v>785667</c:v>
                </c:pt>
                <c:pt idx="58">
                  <c:v>785425</c:v>
                </c:pt>
                <c:pt idx="59">
                  <c:v>785102</c:v>
                </c:pt>
                <c:pt idx="60">
                  <c:v>784641</c:v>
                </c:pt>
                <c:pt idx="61">
                  <c:v>784525</c:v>
                </c:pt>
                <c:pt idx="62">
                  <c:v>784329</c:v>
                </c:pt>
                <c:pt idx="63">
                  <c:v>784108</c:v>
                </c:pt>
                <c:pt idx="64">
                  <c:v>783833</c:v>
                </c:pt>
                <c:pt idx="65">
                  <c:v>783535</c:v>
                </c:pt>
                <c:pt idx="66">
                  <c:v>783105</c:v>
                </c:pt>
                <c:pt idx="67">
                  <c:v>782625</c:v>
                </c:pt>
                <c:pt idx="68">
                  <c:v>782444</c:v>
                </c:pt>
                <c:pt idx="69">
                  <c:v>781360</c:v>
                </c:pt>
                <c:pt idx="70">
                  <c:v>781070</c:v>
                </c:pt>
                <c:pt idx="71">
                  <c:v>780759</c:v>
                </c:pt>
                <c:pt idx="72">
                  <c:v>780502</c:v>
                </c:pt>
                <c:pt idx="73">
                  <c:v>780085</c:v>
                </c:pt>
                <c:pt idx="74">
                  <c:v>779624</c:v>
                </c:pt>
                <c:pt idx="75">
                  <c:v>779323</c:v>
                </c:pt>
                <c:pt idx="76">
                  <c:v>779166</c:v>
                </c:pt>
                <c:pt idx="77">
                  <c:v>778918</c:v>
                </c:pt>
                <c:pt idx="78">
                  <c:v>778601</c:v>
                </c:pt>
                <c:pt idx="79">
                  <c:v>778277</c:v>
                </c:pt>
                <c:pt idx="80">
                  <c:v>777768</c:v>
                </c:pt>
                <c:pt idx="81">
                  <c:v>777354</c:v>
                </c:pt>
                <c:pt idx="82">
                  <c:v>777080</c:v>
                </c:pt>
                <c:pt idx="83">
                  <c:v>776825</c:v>
                </c:pt>
                <c:pt idx="84">
                  <c:v>776545</c:v>
                </c:pt>
                <c:pt idx="85">
                  <c:v>776278</c:v>
                </c:pt>
                <c:pt idx="86">
                  <c:v>775995</c:v>
                </c:pt>
                <c:pt idx="87">
                  <c:v>775696</c:v>
                </c:pt>
                <c:pt idx="88">
                  <c:v>775391</c:v>
                </c:pt>
                <c:pt idx="89">
                  <c:v>775135</c:v>
                </c:pt>
                <c:pt idx="90">
                  <c:v>774763</c:v>
                </c:pt>
              </c:numCache>
            </c:numRef>
          </c:val>
          <c:smooth val="0"/>
        </c:ser>
        <c:ser>
          <c:idx val="3"/>
          <c:order val="3"/>
          <c:tx>
            <c:strRef>
              <c:f>group1!$E$1:$E$2</c:f>
              <c:strCache>
                <c:ptCount val="1"/>
                <c:pt idx="0">
                  <c:v>NET</c:v>
                </c:pt>
              </c:strCache>
            </c:strRef>
          </c:tx>
          <c:marker>
            <c:symbol val="none"/>
          </c:marker>
          <c:cat>
            <c:strRef>
              <c:f>group1!$A$3:$A$94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group1!$E$3:$E$94</c:f>
              <c:numCache>
                <c:formatCode>General</c:formatCode>
                <c:ptCount val="91"/>
                <c:pt idx="0">
                  <c:v>15004532</c:v>
                </c:pt>
                <c:pt idx="1">
                  <c:v>14998404</c:v>
                </c:pt>
                <c:pt idx="2">
                  <c:v>14994773</c:v>
                </c:pt>
                <c:pt idx="3">
                  <c:v>14991823</c:v>
                </c:pt>
                <c:pt idx="4">
                  <c:v>14988969</c:v>
                </c:pt>
                <c:pt idx="5">
                  <c:v>14988727</c:v>
                </c:pt>
                <c:pt idx="6">
                  <c:v>14988352</c:v>
                </c:pt>
                <c:pt idx="7">
                  <c:v>14988697</c:v>
                </c:pt>
                <c:pt idx="8">
                  <c:v>14989018</c:v>
                </c:pt>
                <c:pt idx="9">
                  <c:v>14989701</c:v>
                </c:pt>
                <c:pt idx="10">
                  <c:v>14990203</c:v>
                </c:pt>
                <c:pt idx="11">
                  <c:v>14985644</c:v>
                </c:pt>
                <c:pt idx="12">
                  <c:v>14984441</c:v>
                </c:pt>
                <c:pt idx="13">
                  <c:v>14984380</c:v>
                </c:pt>
                <c:pt idx="14">
                  <c:v>14985085</c:v>
                </c:pt>
                <c:pt idx="15">
                  <c:v>14984440</c:v>
                </c:pt>
                <c:pt idx="16">
                  <c:v>14984570</c:v>
                </c:pt>
                <c:pt idx="17">
                  <c:v>14982828</c:v>
                </c:pt>
                <c:pt idx="18">
                  <c:v>14978943</c:v>
                </c:pt>
                <c:pt idx="19">
                  <c:v>14979106</c:v>
                </c:pt>
                <c:pt idx="20">
                  <c:v>14981933</c:v>
                </c:pt>
                <c:pt idx="21">
                  <c:v>14984678</c:v>
                </c:pt>
                <c:pt idx="22">
                  <c:v>14987016</c:v>
                </c:pt>
                <c:pt idx="23">
                  <c:v>14988565</c:v>
                </c:pt>
                <c:pt idx="24">
                  <c:v>14987873</c:v>
                </c:pt>
                <c:pt idx="25">
                  <c:v>14984942</c:v>
                </c:pt>
                <c:pt idx="26">
                  <c:v>14986012</c:v>
                </c:pt>
                <c:pt idx="27">
                  <c:v>14988021</c:v>
                </c:pt>
                <c:pt idx="28">
                  <c:v>14992543</c:v>
                </c:pt>
                <c:pt idx="29">
                  <c:v>14994459</c:v>
                </c:pt>
                <c:pt idx="30">
                  <c:v>14996553</c:v>
                </c:pt>
                <c:pt idx="31">
                  <c:v>14996561</c:v>
                </c:pt>
                <c:pt idx="32">
                  <c:v>14995078</c:v>
                </c:pt>
                <c:pt idx="33">
                  <c:v>14996356</c:v>
                </c:pt>
                <c:pt idx="34">
                  <c:v>15000303</c:v>
                </c:pt>
                <c:pt idx="35">
                  <c:v>15005450</c:v>
                </c:pt>
                <c:pt idx="36">
                  <c:v>15009642</c:v>
                </c:pt>
                <c:pt idx="37">
                  <c:v>15012379</c:v>
                </c:pt>
                <c:pt idx="38">
                  <c:v>15012760</c:v>
                </c:pt>
                <c:pt idx="39">
                  <c:v>15010566</c:v>
                </c:pt>
                <c:pt idx="40">
                  <c:v>15011531</c:v>
                </c:pt>
                <c:pt idx="41">
                  <c:v>15017029</c:v>
                </c:pt>
                <c:pt idx="42">
                  <c:v>15018643</c:v>
                </c:pt>
                <c:pt idx="43">
                  <c:v>15018416</c:v>
                </c:pt>
                <c:pt idx="44">
                  <c:v>15019656</c:v>
                </c:pt>
                <c:pt idx="45">
                  <c:v>15018639</c:v>
                </c:pt>
                <c:pt idx="46">
                  <c:v>15014684</c:v>
                </c:pt>
                <c:pt idx="47">
                  <c:v>15013792</c:v>
                </c:pt>
                <c:pt idx="48">
                  <c:v>15014399</c:v>
                </c:pt>
                <c:pt idx="49">
                  <c:v>15013395</c:v>
                </c:pt>
                <c:pt idx="50">
                  <c:v>15013642</c:v>
                </c:pt>
                <c:pt idx="51">
                  <c:v>15012947</c:v>
                </c:pt>
                <c:pt idx="52">
                  <c:v>15010507</c:v>
                </c:pt>
                <c:pt idx="53">
                  <c:v>15007095</c:v>
                </c:pt>
                <c:pt idx="54">
                  <c:v>15006132</c:v>
                </c:pt>
                <c:pt idx="55">
                  <c:v>15007996</c:v>
                </c:pt>
                <c:pt idx="56">
                  <c:v>15008730</c:v>
                </c:pt>
                <c:pt idx="57">
                  <c:v>15011745</c:v>
                </c:pt>
                <c:pt idx="58">
                  <c:v>15010898</c:v>
                </c:pt>
                <c:pt idx="59">
                  <c:v>15009480</c:v>
                </c:pt>
                <c:pt idx="60">
                  <c:v>15005482</c:v>
                </c:pt>
                <c:pt idx="61">
                  <c:v>15006695</c:v>
                </c:pt>
                <c:pt idx="62">
                  <c:v>15006805</c:v>
                </c:pt>
                <c:pt idx="63">
                  <c:v>15008966</c:v>
                </c:pt>
                <c:pt idx="64">
                  <c:v>15007870</c:v>
                </c:pt>
                <c:pt idx="65">
                  <c:v>15008054</c:v>
                </c:pt>
                <c:pt idx="66">
                  <c:v>15007308</c:v>
                </c:pt>
                <c:pt idx="67">
                  <c:v>15003836</c:v>
                </c:pt>
                <c:pt idx="68">
                  <c:v>15003999</c:v>
                </c:pt>
                <c:pt idx="69">
                  <c:v>15006121</c:v>
                </c:pt>
                <c:pt idx="70">
                  <c:v>15007271</c:v>
                </c:pt>
                <c:pt idx="71">
                  <c:v>15006700</c:v>
                </c:pt>
                <c:pt idx="72">
                  <c:v>15008335</c:v>
                </c:pt>
                <c:pt idx="73">
                  <c:v>15006143</c:v>
                </c:pt>
                <c:pt idx="74">
                  <c:v>15002236</c:v>
                </c:pt>
                <c:pt idx="75">
                  <c:v>15002211</c:v>
                </c:pt>
                <c:pt idx="76">
                  <c:v>15003681</c:v>
                </c:pt>
                <c:pt idx="77">
                  <c:v>15005085</c:v>
                </c:pt>
                <c:pt idx="78">
                  <c:v>15007014</c:v>
                </c:pt>
                <c:pt idx="79">
                  <c:v>15006428</c:v>
                </c:pt>
                <c:pt idx="80">
                  <c:v>15002864</c:v>
                </c:pt>
                <c:pt idx="81">
                  <c:v>14999109</c:v>
                </c:pt>
                <c:pt idx="82">
                  <c:v>14997765</c:v>
                </c:pt>
                <c:pt idx="83">
                  <c:v>14998877</c:v>
                </c:pt>
                <c:pt idx="84">
                  <c:v>14999982</c:v>
                </c:pt>
                <c:pt idx="85">
                  <c:v>15000717</c:v>
                </c:pt>
                <c:pt idx="86">
                  <c:v>15001616</c:v>
                </c:pt>
                <c:pt idx="87">
                  <c:v>14998302</c:v>
                </c:pt>
                <c:pt idx="88">
                  <c:v>14994543</c:v>
                </c:pt>
                <c:pt idx="89">
                  <c:v>14992107</c:v>
                </c:pt>
                <c:pt idx="90">
                  <c:v>14982467</c:v>
                </c:pt>
              </c:numCache>
            </c:numRef>
          </c:val>
          <c:smooth val="0"/>
        </c:ser>
        <c:ser>
          <c:idx val="4"/>
          <c:order val="4"/>
          <c:tx>
            <c:strRef>
              <c:f>group1!$F$1:$F$2</c:f>
              <c:strCache>
                <c:ptCount val="1"/>
                <c:pt idx="0">
                  <c:v>ORG</c:v>
                </c:pt>
              </c:strCache>
            </c:strRef>
          </c:tx>
          <c:marker>
            <c:symbol val="none"/>
          </c:marker>
          <c:cat>
            <c:strRef>
              <c:f>group1!$A$3:$A$94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group1!$F$3:$F$94</c:f>
              <c:numCache>
                <c:formatCode>General</c:formatCode>
                <c:ptCount val="91"/>
                <c:pt idx="0">
                  <c:v>10473954</c:v>
                </c:pt>
                <c:pt idx="1">
                  <c:v>10471669</c:v>
                </c:pt>
                <c:pt idx="2">
                  <c:v>10469585</c:v>
                </c:pt>
                <c:pt idx="3">
                  <c:v>10468474</c:v>
                </c:pt>
                <c:pt idx="4">
                  <c:v>10467416</c:v>
                </c:pt>
                <c:pt idx="5">
                  <c:v>10467406</c:v>
                </c:pt>
                <c:pt idx="6">
                  <c:v>10468955</c:v>
                </c:pt>
                <c:pt idx="7">
                  <c:v>10470100</c:v>
                </c:pt>
                <c:pt idx="8">
                  <c:v>10471537</c:v>
                </c:pt>
                <c:pt idx="9">
                  <c:v>10472461</c:v>
                </c:pt>
                <c:pt idx="10">
                  <c:v>10473936</c:v>
                </c:pt>
                <c:pt idx="11">
                  <c:v>10472107</c:v>
                </c:pt>
                <c:pt idx="12">
                  <c:v>10471533</c:v>
                </c:pt>
                <c:pt idx="13">
                  <c:v>10472902</c:v>
                </c:pt>
                <c:pt idx="14">
                  <c:v>10473429</c:v>
                </c:pt>
                <c:pt idx="15">
                  <c:v>10473932</c:v>
                </c:pt>
                <c:pt idx="16">
                  <c:v>10475143</c:v>
                </c:pt>
                <c:pt idx="17">
                  <c:v>10474870</c:v>
                </c:pt>
                <c:pt idx="18">
                  <c:v>10472364</c:v>
                </c:pt>
                <c:pt idx="19">
                  <c:v>10472767</c:v>
                </c:pt>
                <c:pt idx="20">
                  <c:v>10473805</c:v>
                </c:pt>
                <c:pt idx="21">
                  <c:v>10475293</c:v>
                </c:pt>
                <c:pt idx="22">
                  <c:v>10477065</c:v>
                </c:pt>
                <c:pt idx="23">
                  <c:v>10478722</c:v>
                </c:pt>
                <c:pt idx="24">
                  <c:v>10479126</c:v>
                </c:pt>
                <c:pt idx="25">
                  <c:v>10477507</c:v>
                </c:pt>
                <c:pt idx="26">
                  <c:v>10479061</c:v>
                </c:pt>
                <c:pt idx="27">
                  <c:v>10481016</c:v>
                </c:pt>
                <c:pt idx="28">
                  <c:v>10482867</c:v>
                </c:pt>
                <c:pt idx="29">
                  <c:v>10484743</c:v>
                </c:pt>
                <c:pt idx="30">
                  <c:v>10487019</c:v>
                </c:pt>
                <c:pt idx="31">
                  <c:v>10487727</c:v>
                </c:pt>
                <c:pt idx="32">
                  <c:v>10487609</c:v>
                </c:pt>
                <c:pt idx="33">
                  <c:v>10488463</c:v>
                </c:pt>
                <c:pt idx="34">
                  <c:v>10491564</c:v>
                </c:pt>
                <c:pt idx="35">
                  <c:v>10495238</c:v>
                </c:pt>
                <c:pt idx="36">
                  <c:v>10500351</c:v>
                </c:pt>
                <c:pt idx="37">
                  <c:v>10503153</c:v>
                </c:pt>
                <c:pt idx="38">
                  <c:v>10504334</c:v>
                </c:pt>
                <c:pt idx="39">
                  <c:v>10503694</c:v>
                </c:pt>
                <c:pt idx="40">
                  <c:v>10504489</c:v>
                </c:pt>
                <c:pt idx="41">
                  <c:v>10509344</c:v>
                </c:pt>
                <c:pt idx="42">
                  <c:v>10513507</c:v>
                </c:pt>
                <c:pt idx="43">
                  <c:v>10512023</c:v>
                </c:pt>
                <c:pt idx="44">
                  <c:v>10512708</c:v>
                </c:pt>
                <c:pt idx="45">
                  <c:v>10512664</c:v>
                </c:pt>
                <c:pt idx="46">
                  <c:v>10511011</c:v>
                </c:pt>
                <c:pt idx="47">
                  <c:v>10511119</c:v>
                </c:pt>
                <c:pt idx="48">
                  <c:v>10512801</c:v>
                </c:pt>
                <c:pt idx="49">
                  <c:v>10513204</c:v>
                </c:pt>
                <c:pt idx="50">
                  <c:v>10514375</c:v>
                </c:pt>
                <c:pt idx="51">
                  <c:v>10515181</c:v>
                </c:pt>
                <c:pt idx="52">
                  <c:v>10514072</c:v>
                </c:pt>
                <c:pt idx="53">
                  <c:v>10512764</c:v>
                </c:pt>
                <c:pt idx="54">
                  <c:v>10512140</c:v>
                </c:pt>
                <c:pt idx="55">
                  <c:v>10514050</c:v>
                </c:pt>
                <c:pt idx="56">
                  <c:v>10514605</c:v>
                </c:pt>
                <c:pt idx="57">
                  <c:v>10514697</c:v>
                </c:pt>
                <c:pt idx="58">
                  <c:v>10515335</c:v>
                </c:pt>
                <c:pt idx="59">
                  <c:v>10516013</c:v>
                </c:pt>
                <c:pt idx="60">
                  <c:v>10514743</c:v>
                </c:pt>
                <c:pt idx="61">
                  <c:v>10514841</c:v>
                </c:pt>
                <c:pt idx="62">
                  <c:v>10516313</c:v>
                </c:pt>
                <c:pt idx="63">
                  <c:v>10518407</c:v>
                </c:pt>
                <c:pt idx="64">
                  <c:v>10518109</c:v>
                </c:pt>
                <c:pt idx="65">
                  <c:v>10518753</c:v>
                </c:pt>
                <c:pt idx="66">
                  <c:v>10518765</c:v>
                </c:pt>
                <c:pt idx="67">
                  <c:v>10516868</c:v>
                </c:pt>
                <c:pt idx="68">
                  <c:v>10516382</c:v>
                </c:pt>
                <c:pt idx="69">
                  <c:v>10518459</c:v>
                </c:pt>
                <c:pt idx="70">
                  <c:v>10519596</c:v>
                </c:pt>
                <c:pt idx="71">
                  <c:v>10521022</c:v>
                </c:pt>
                <c:pt idx="72">
                  <c:v>10522299</c:v>
                </c:pt>
                <c:pt idx="73">
                  <c:v>10521871</c:v>
                </c:pt>
                <c:pt idx="74">
                  <c:v>10520731</c:v>
                </c:pt>
                <c:pt idx="75">
                  <c:v>10520046</c:v>
                </c:pt>
                <c:pt idx="76">
                  <c:v>10521731</c:v>
                </c:pt>
                <c:pt idx="77">
                  <c:v>10524129</c:v>
                </c:pt>
                <c:pt idx="78">
                  <c:v>10528848</c:v>
                </c:pt>
                <c:pt idx="79">
                  <c:v>10530507</c:v>
                </c:pt>
                <c:pt idx="80">
                  <c:v>10528908</c:v>
                </c:pt>
                <c:pt idx="81">
                  <c:v>10527168</c:v>
                </c:pt>
                <c:pt idx="82">
                  <c:v>10529073</c:v>
                </c:pt>
                <c:pt idx="83">
                  <c:v>10530214</c:v>
                </c:pt>
                <c:pt idx="84">
                  <c:v>10533288</c:v>
                </c:pt>
                <c:pt idx="85">
                  <c:v>10534085</c:v>
                </c:pt>
                <c:pt idx="86">
                  <c:v>10535521</c:v>
                </c:pt>
                <c:pt idx="87">
                  <c:v>10535392</c:v>
                </c:pt>
                <c:pt idx="88">
                  <c:v>10533836</c:v>
                </c:pt>
                <c:pt idx="89">
                  <c:v>10533464</c:v>
                </c:pt>
                <c:pt idx="90">
                  <c:v>10536331</c:v>
                </c:pt>
              </c:numCache>
            </c:numRef>
          </c:val>
          <c:smooth val="0"/>
        </c:ser>
        <c:dLbls>
          <c:showLegendKey val="0"/>
          <c:showVal val="0"/>
          <c:showCatName val="0"/>
          <c:showSerName val="0"/>
          <c:showPercent val="0"/>
          <c:showBubbleSize val="0"/>
        </c:dLbls>
        <c:smooth val="0"/>
        <c:axId val="-1019657376"/>
        <c:axId val="-1019655744"/>
      </c:lineChart>
      <c:catAx>
        <c:axId val="-1019657376"/>
        <c:scaling>
          <c:orientation val="minMax"/>
        </c:scaling>
        <c:delete val="0"/>
        <c:axPos val="b"/>
        <c:numFmt formatCode="General" sourceLinked="0"/>
        <c:majorTickMark val="out"/>
        <c:minorTickMark val="none"/>
        <c:tickLblPos val="nextTo"/>
        <c:crossAx val="-1019655744"/>
        <c:crosses val="autoZero"/>
        <c:auto val="1"/>
        <c:lblAlgn val="ctr"/>
        <c:lblOffset val="100"/>
        <c:noMultiLvlLbl val="0"/>
      </c:catAx>
      <c:valAx>
        <c:axId val="-1019655744"/>
        <c:scaling>
          <c:orientation val="minMax"/>
        </c:scaling>
        <c:delete val="0"/>
        <c:axPos val="l"/>
        <c:majorGridlines/>
        <c:numFmt formatCode="#,##0" sourceLinked="0"/>
        <c:majorTickMark val="out"/>
        <c:minorTickMark val="none"/>
        <c:tickLblPos val="nextTo"/>
        <c:crossAx val="-1019657376"/>
        <c:crosses val="autoZero"/>
        <c:crossBetween val="between"/>
      </c:valAx>
    </c:plotArea>
    <c:legend>
      <c:legendPos val="b"/>
      <c:layout/>
      <c:overlay val="0"/>
    </c:legend>
    <c:plotVisOnly val="1"/>
    <c:dispBlanksAs val="gap"/>
    <c:showDLblsOverMax val="0"/>
  </c:chart>
  <c:spPr>
    <a:ln>
      <a:solidFill>
        <a:schemeClr val="accent1">
          <a:shade val="50000"/>
        </a:schemeClr>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[gTLD_Stats_and_Biz_Implications_Charts_LegacyData_20150331.xlsx]group3!PivotTable6</c:name>
    <c:fmtId val="3"/>
  </c:pivotSource>
  <c:chart>
    <c:autoTitleDeleted val="0"/>
    <c:pivotFmts>
      <c:pivotFmt>
        <c:idx val="0"/>
        <c:marker>
          <c:symbol val="none"/>
        </c:marker>
      </c:pivotFmt>
      <c:pivotFmt>
        <c:idx val="1"/>
        <c:marker>
          <c:symbol val="none"/>
        </c:marker>
      </c:pivotFmt>
      <c:pivotFmt>
        <c:idx val="2"/>
      </c:pivotFmt>
      <c:pivotFmt>
        <c:idx val="3"/>
      </c:pivotFmt>
      <c:pivotFmt>
        <c:idx val="4"/>
      </c:pivotFmt>
      <c:pivotFmt>
        <c:idx val="5"/>
        <c:marker>
          <c:symbol val="none"/>
        </c:marker>
      </c:pivotFmt>
      <c:pivotFmt>
        <c:idx val="6"/>
      </c:pivotFmt>
      <c:pivotFmt>
        <c:idx val="7"/>
        <c:marker>
          <c:symbol val="none"/>
        </c:marker>
      </c:pivotFmt>
      <c:pivotFmt>
        <c:idx val="8"/>
      </c:pivotFmt>
      <c:pivotFmt>
        <c:idx val="9"/>
        <c:marker>
          <c:symbol val="none"/>
        </c:marker>
      </c:pivotFmt>
      <c:pivotFmt>
        <c:idx val="10"/>
      </c:pivotFmt>
      <c:pivotFmt>
        <c:idx val="11"/>
      </c:pivotFmt>
      <c:pivotFmt>
        <c:idx val="12"/>
      </c:pivotFmt>
      <c:pivotFmt>
        <c:idx val="13"/>
        <c:marker>
          <c:symbol val="none"/>
        </c:marker>
      </c:pivotFmt>
      <c:pivotFmt>
        <c:idx val="14"/>
        <c:marker>
          <c:symbol val="none"/>
        </c:marker>
      </c:pivotFmt>
      <c:pivotFmt>
        <c:idx val="15"/>
      </c:pivotFmt>
      <c:pivotFmt>
        <c:idx val="16"/>
        <c:marker>
          <c:symbol val="none"/>
        </c:marker>
      </c:pivotFmt>
      <c:pivotFmt>
        <c:idx val="17"/>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pivotFmt>
      <c:pivotFmt>
        <c:idx val="23"/>
        <c:marker>
          <c:symbol val="none"/>
        </c:marker>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pivotFmt>
      <c:pivotFmt>
        <c:idx val="31"/>
        <c:marker>
          <c:symbol val="none"/>
        </c:marker>
      </c:pivotFmt>
      <c:pivotFmt>
        <c:idx val="32"/>
        <c:marker>
          <c:symbol val="none"/>
        </c:marker>
      </c:pivotFmt>
      <c:pivotFmt>
        <c:idx val="33"/>
        <c:marker>
          <c:symbol val="none"/>
        </c:marker>
      </c:pivotFmt>
    </c:pivotFmts>
    <c:plotArea>
      <c:layout/>
      <c:lineChart>
        <c:grouping val="standard"/>
        <c:varyColors val="0"/>
        <c:ser>
          <c:idx val="0"/>
          <c:order val="0"/>
          <c:tx>
            <c:strRef>
              <c:f>group3!$B$1:$B$2</c:f>
              <c:strCache>
                <c:ptCount val="1"/>
                <c:pt idx="0">
                  <c:v>AERO</c:v>
                </c:pt>
              </c:strCache>
            </c:strRef>
          </c:tx>
          <c:marker>
            <c:symbol val="none"/>
          </c:marker>
          <c:cat>
            <c:strRef>
              <c:f>group3!$A$3:$A$94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group3!$B$3:$B$94</c:f>
              <c:numCache>
                <c:formatCode>General</c:formatCode>
                <c:ptCount val="91"/>
                <c:pt idx="0">
                  <c:v>18530</c:v>
                </c:pt>
                <c:pt idx="1">
                  <c:v>18529</c:v>
                </c:pt>
                <c:pt idx="2">
                  <c:v>18529</c:v>
                </c:pt>
                <c:pt idx="3">
                  <c:v>18530</c:v>
                </c:pt>
                <c:pt idx="4">
                  <c:v>18525</c:v>
                </c:pt>
                <c:pt idx="5">
                  <c:v>18523</c:v>
                </c:pt>
                <c:pt idx="6">
                  <c:v>18511</c:v>
                </c:pt>
                <c:pt idx="7">
                  <c:v>18517</c:v>
                </c:pt>
                <c:pt idx="8">
                  <c:v>18512</c:v>
                </c:pt>
                <c:pt idx="9">
                  <c:v>18513</c:v>
                </c:pt>
                <c:pt idx="10">
                  <c:v>18513</c:v>
                </c:pt>
                <c:pt idx="11">
                  <c:v>18511</c:v>
                </c:pt>
                <c:pt idx="12">
                  <c:v>18508</c:v>
                </c:pt>
                <c:pt idx="13">
                  <c:v>18512</c:v>
                </c:pt>
                <c:pt idx="14">
                  <c:v>18512</c:v>
                </c:pt>
                <c:pt idx="15">
                  <c:v>18512</c:v>
                </c:pt>
                <c:pt idx="16">
                  <c:v>18517</c:v>
                </c:pt>
                <c:pt idx="17">
                  <c:v>18510</c:v>
                </c:pt>
                <c:pt idx="18">
                  <c:v>18509</c:v>
                </c:pt>
                <c:pt idx="19">
                  <c:v>18508</c:v>
                </c:pt>
                <c:pt idx="20">
                  <c:v>18504</c:v>
                </c:pt>
                <c:pt idx="21">
                  <c:v>18503</c:v>
                </c:pt>
                <c:pt idx="22">
                  <c:v>18507</c:v>
                </c:pt>
                <c:pt idx="23">
                  <c:v>18511</c:v>
                </c:pt>
                <c:pt idx="24">
                  <c:v>18500</c:v>
                </c:pt>
                <c:pt idx="25">
                  <c:v>18496</c:v>
                </c:pt>
                <c:pt idx="26">
                  <c:v>18498</c:v>
                </c:pt>
                <c:pt idx="27">
                  <c:v>18506</c:v>
                </c:pt>
                <c:pt idx="28">
                  <c:v>18502</c:v>
                </c:pt>
                <c:pt idx="29">
                  <c:v>18508</c:v>
                </c:pt>
                <c:pt idx="30">
                  <c:v>18523</c:v>
                </c:pt>
                <c:pt idx="31">
                  <c:v>18524</c:v>
                </c:pt>
                <c:pt idx="32">
                  <c:v>18525</c:v>
                </c:pt>
                <c:pt idx="33">
                  <c:v>18523</c:v>
                </c:pt>
                <c:pt idx="34">
                  <c:v>18551</c:v>
                </c:pt>
                <c:pt idx="35">
                  <c:v>18551</c:v>
                </c:pt>
                <c:pt idx="36">
                  <c:v>18551</c:v>
                </c:pt>
                <c:pt idx="37">
                  <c:v>18551</c:v>
                </c:pt>
                <c:pt idx="38">
                  <c:v>18552</c:v>
                </c:pt>
                <c:pt idx="39">
                  <c:v>18552</c:v>
                </c:pt>
                <c:pt idx="40">
                  <c:v>18554</c:v>
                </c:pt>
                <c:pt idx="41">
                  <c:v>18557</c:v>
                </c:pt>
                <c:pt idx="42">
                  <c:v>18554</c:v>
                </c:pt>
                <c:pt idx="43">
                  <c:v>18555</c:v>
                </c:pt>
                <c:pt idx="44">
                  <c:v>18554</c:v>
                </c:pt>
                <c:pt idx="45">
                  <c:v>18554</c:v>
                </c:pt>
                <c:pt idx="46">
                  <c:v>18552</c:v>
                </c:pt>
                <c:pt idx="47">
                  <c:v>18556</c:v>
                </c:pt>
                <c:pt idx="48">
                  <c:v>18558</c:v>
                </c:pt>
                <c:pt idx="49">
                  <c:v>18557</c:v>
                </c:pt>
                <c:pt idx="50">
                  <c:v>18561</c:v>
                </c:pt>
                <c:pt idx="51">
                  <c:v>18567</c:v>
                </c:pt>
                <c:pt idx="52">
                  <c:v>18566</c:v>
                </c:pt>
                <c:pt idx="53">
                  <c:v>18563</c:v>
                </c:pt>
                <c:pt idx="54">
                  <c:v>18562</c:v>
                </c:pt>
                <c:pt idx="55">
                  <c:v>18576</c:v>
                </c:pt>
                <c:pt idx="56">
                  <c:v>18576</c:v>
                </c:pt>
                <c:pt idx="57">
                  <c:v>18581</c:v>
                </c:pt>
                <c:pt idx="58">
                  <c:v>18584</c:v>
                </c:pt>
                <c:pt idx="59">
                  <c:v>18582</c:v>
                </c:pt>
                <c:pt idx="60">
                  <c:v>18580</c:v>
                </c:pt>
                <c:pt idx="61">
                  <c:v>18548</c:v>
                </c:pt>
                <c:pt idx="62">
                  <c:v>18548</c:v>
                </c:pt>
                <c:pt idx="63">
                  <c:v>18587</c:v>
                </c:pt>
                <c:pt idx="64">
                  <c:v>18586</c:v>
                </c:pt>
                <c:pt idx="65">
                  <c:v>18588</c:v>
                </c:pt>
                <c:pt idx="66">
                  <c:v>18587</c:v>
                </c:pt>
                <c:pt idx="67">
                  <c:v>18587</c:v>
                </c:pt>
                <c:pt idx="68">
                  <c:v>18589</c:v>
                </c:pt>
                <c:pt idx="69">
                  <c:v>18600</c:v>
                </c:pt>
                <c:pt idx="70">
                  <c:v>18602</c:v>
                </c:pt>
                <c:pt idx="71">
                  <c:v>18603</c:v>
                </c:pt>
                <c:pt idx="72">
                  <c:v>18610</c:v>
                </c:pt>
                <c:pt idx="73">
                  <c:v>18613</c:v>
                </c:pt>
                <c:pt idx="74">
                  <c:v>18610</c:v>
                </c:pt>
                <c:pt idx="75">
                  <c:v>18611</c:v>
                </c:pt>
                <c:pt idx="76">
                  <c:v>18614</c:v>
                </c:pt>
                <c:pt idx="77">
                  <c:v>18616</c:v>
                </c:pt>
                <c:pt idx="78">
                  <c:v>18631</c:v>
                </c:pt>
                <c:pt idx="79">
                  <c:v>18630</c:v>
                </c:pt>
                <c:pt idx="80">
                  <c:v>18628</c:v>
                </c:pt>
                <c:pt idx="81">
                  <c:v>18625</c:v>
                </c:pt>
                <c:pt idx="82">
                  <c:v>18625</c:v>
                </c:pt>
                <c:pt idx="83">
                  <c:v>18633</c:v>
                </c:pt>
                <c:pt idx="84">
                  <c:v>18632</c:v>
                </c:pt>
                <c:pt idx="85">
                  <c:v>18634</c:v>
                </c:pt>
                <c:pt idx="86">
                  <c:v>18638</c:v>
                </c:pt>
                <c:pt idx="87">
                  <c:v>18638</c:v>
                </c:pt>
                <c:pt idx="88">
                  <c:v>18637</c:v>
                </c:pt>
                <c:pt idx="89">
                  <c:v>18637</c:v>
                </c:pt>
                <c:pt idx="90">
                  <c:v>18640</c:v>
                </c:pt>
              </c:numCache>
            </c:numRef>
          </c:val>
          <c:smooth val="0"/>
        </c:ser>
        <c:ser>
          <c:idx val="1"/>
          <c:order val="1"/>
          <c:tx>
            <c:strRef>
              <c:f>group3!$C$1:$C$2</c:f>
              <c:strCache>
                <c:ptCount val="1"/>
                <c:pt idx="0">
                  <c:v>COOP</c:v>
                </c:pt>
              </c:strCache>
            </c:strRef>
          </c:tx>
          <c:marker>
            <c:symbol val="none"/>
          </c:marker>
          <c:cat>
            <c:strRef>
              <c:f>group3!$A$3:$A$94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group3!$C$3:$C$94</c:f>
              <c:numCache>
                <c:formatCode>General</c:formatCode>
                <c:ptCount val="91"/>
                <c:pt idx="0">
                  <c:v>7811</c:v>
                </c:pt>
                <c:pt idx="1">
                  <c:v>7810</c:v>
                </c:pt>
                <c:pt idx="2">
                  <c:v>7810</c:v>
                </c:pt>
                <c:pt idx="3">
                  <c:v>7807</c:v>
                </c:pt>
                <c:pt idx="4">
                  <c:v>7807</c:v>
                </c:pt>
                <c:pt idx="5">
                  <c:v>7808</c:v>
                </c:pt>
                <c:pt idx="6">
                  <c:v>7810</c:v>
                </c:pt>
                <c:pt idx="7">
                  <c:v>7811</c:v>
                </c:pt>
                <c:pt idx="8">
                  <c:v>7814</c:v>
                </c:pt>
                <c:pt idx="9">
                  <c:v>7815</c:v>
                </c:pt>
                <c:pt idx="10">
                  <c:v>7818</c:v>
                </c:pt>
                <c:pt idx="11">
                  <c:v>7817</c:v>
                </c:pt>
                <c:pt idx="12">
                  <c:v>7815</c:v>
                </c:pt>
                <c:pt idx="13">
                  <c:v>7823</c:v>
                </c:pt>
                <c:pt idx="14">
                  <c:v>7828</c:v>
                </c:pt>
                <c:pt idx="15">
                  <c:v>7827</c:v>
                </c:pt>
                <c:pt idx="16">
                  <c:v>7826</c:v>
                </c:pt>
                <c:pt idx="17">
                  <c:v>7834</c:v>
                </c:pt>
                <c:pt idx="18">
                  <c:v>7835</c:v>
                </c:pt>
                <c:pt idx="19">
                  <c:v>7834</c:v>
                </c:pt>
                <c:pt idx="20">
                  <c:v>7835</c:v>
                </c:pt>
                <c:pt idx="21">
                  <c:v>7837</c:v>
                </c:pt>
                <c:pt idx="22">
                  <c:v>7839</c:v>
                </c:pt>
                <c:pt idx="23">
                  <c:v>7843</c:v>
                </c:pt>
                <c:pt idx="24">
                  <c:v>7844</c:v>
                </c:pt>
                <c:pt idx="25">
                  <c:v>7841</c:v>
                </c:pt>
                <c:pt idx="26">
                  <c:v>7838</c:v>
                </c:pt>
                <c:pt idx="27">
                  <c:v>7839</c:v>
                </c:pt>
                <c:pt idx="28">
                  <c:v>7842</c:v>
                </c:pt>
                <c:pt idx="29">
                  <c:v>7842</c:v>
                </c:pt>
                <c:pt idx="30">
                  <c:v>7844</c:v>
                </c:pt>
                <c:pt idx="31">
                  <c:v>7848</c:v>
                </c:pt>
                <c:pt idx="32">
                  <c:v>7845</c:v>
                </c:pt>
                <c:pt idx="33">
                  <c:v>7845</c:v>
                </c:pt>
                <c:pt idx="34">
                  <c:v>7848</c:v>
                </c:pt>
                <c:pt idx="35">
                  <c:v>7771</c:v>
                </c:pt>
                <c:pt idx="36">
                  <c:v>7777</c:v>
                </c:pt>
                <c:pt idx="37">
                  <c:v>7775</c:v>
                </c:pt>
                <c:pt idx="38">
                  <c:v>7779</c:v>
                </c:pt>
                <c:pt idx="39">
                  <c:v>7779</c:v>
                </c:pt>
                <c:pt idx="40">
                  <c:v>7773</c:v>
                </c:pt>
                <c:pt idx="41">
                  <c:v>7772</c:v>
                </c:pt>
                <c:pt idx="42">
                  <c:v>7768</c:v>
                </c:pt>
                <c:pt idx="43">
                  <c:v>7784</c:v>
                </c:pt>
                <c:pt idx="44">
                  <c:v>7785</c:v>
                </c:pt>
                <c:pt idx="45">
                  <c:v>7787</c:v>
                </c:pt>
                <c:pt idx="46">
                  <c:v>7787</c:v>
                </c:pt>
                <c:pt idx="47">
                  <c:v>7783</c:v>
                </c:pt>
                <c:pt idx="48">
                  <c:v>7788</c:v>
                </c:pt>
                <c:pt idx="49">
                  <c:v>7783</c:v>
                </c:pt>
                <c:pt idx="50">
                  <c:v>7781</c:v>
                </c:pt>
                <c:pt idx="51">
                  <c:v>7781</c:v>
                </c:pt>
                <c:pt idx="52">
                  <c:v>7785</c:v>
                </c:pt>
                <c:pt idx="53">
                  <c:v>7782</c:v>
                </c:pt>
                <c:pt idx="54">
                  <c:v>7779</c:v>
                </c:pt>
                <c:pt idx="55">
                  <c:v>7780</c:v>
                </c:pt>
                <c:pt idx="56">
                  <c:v>7775</c:v>
                </c:pt>
                <c:pt idx="57">
                  <c:v>7775</c:v>
                </c:pt>
                <c:pt idx="58">
                  <c:v>7781</c:v>
                </c:pt>
                <c:pt idx="59">
                  <c:v>7780</c:v>
                </c:pt>
                <c:pt idx="60">
                  <c:v>7779</c:v>
                </c:pt>
                <c:pt idx="61">
                  <c:v>7775</c:v>
                </c:pt>
                <c:pt idx="62">
                  <c:v>7774</c:v>
                </c:pt>
                <c:pt idx="63">
                  <c:v>7774</c:v>
                </c:pt>
                <c:pt idx="64">
                  <c:v>7775</c:v>
                </c:pt>
                <c:pt idx="65">
                  <c:v>7774</c:v>
                </c:pt>
                <c:pt idx="66">
                  <c:v>7781</c:v>
                </c:pt>
                <c:pt idx="67">
                  <c:v>7779</c:v>
                </c:pt>
                <c:pt idx="68">
                  <c:v>7775</c:v>
                </c:pt>
                <c:pt idx="69">
                  <c:v>7782</c:v>
                </c:pt>
                <c:pt idx="70">
                  <c:v>7781</c:v>
                </c:pt>
                <c:pt idx="71">
                  <c:v>7781</c:v>
                </c:pt>
                <c:pt idx="72">
                  <c:v>7786</c:v>
                </c:pt>
                <c:pt idx="73">
                  <c:v>7790</c:v>
                </c:pt>
                <c:pt idx="74">
                  <c:v>7790</c:v>
                </c:pt>
                <c:pt idx="75">
                  <c:v>7786</c:v>
                </c:pt>
                <c:pt idx="76">
                  <c:v>7800</c:v>
                </c:pt>
                <c:pt idx="77">
                  <c:v>7797</c:v>
                </c:pt>
                <c:pt idx="78">
                  <c:v>7796</c:v>
                </c:pt>
                <c:pt idx="79">
                  <c:v>7803</c:v>
                </c:pt>
                <c:pt idx="80">
                  <c:v>7803</c:v>
                </c:pt>
                <c:pt idx="81">
                  <c:v>7802</c:v>
                </c:pt>
                <c:pt idx="82">
                  <c:v>7800</c:v>
                </c:pt>
                <c:pt idx="83">
                  <c:v>7800</c:v>
                </c:pt>
                <c:pt idx="84">
                  <c:v>7802</c:v>
                </c:pt>
                <c:pt idx="85">
                  <c:v>7803</c:v>
                </c:pt>
                <c:pt idx="86">
                  <c:v>7804</c:v>
                </c:pt>
                <c:pt idx="87">
                  <c:v>7804</c:v>
                </c:pt>
                <c:pt idx="88">
                  <c:v>7801</c:v>
                </c:pt>
                <c:pt idx="89">
                  <c:v>7792</c:v>
                </c:pt>
                <c:pt idx="90">
                  <c:v>7798</c:v>
                </c:pt>
              </c:numCache>
            </c:numRef>
          </c:val>
          <c:smooth val="0"/>
        </c:ser>
        <c:ser>
          <c:idx val="2"/>
          <c:order val="2"/>
          <c:tx>
            <c:strRef>
              <c:f>group3!$D$1:$D$2</c:f>
              <c:strCache>
                <c:ptCount val="1"/>
                <c:pt idx="0">
                  <c:v>JOBS</c:v>
                </c:pt>
              </c:strCache>
            </c:strRef>
          </c:tx>
          <c:marker>
            <c:symbol val="none"/>
          </c:marker>
          <c:cat>
            <c:strRef>
              <c:f>group3!$A$3:$A$94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group3!$D$3:$D$94</c:f>
              <c:numCache>
                <c:formatCode>General</c:formatCode>
                <c:ptCount val="91"/>
                <c:pt idx="0">
                  <c:v>45357</c:v>
                </c:pt>
                <c:pt idx="1">
                  <c:v>45357</c:v>
                </c:pt>
                <c:pt idx="2">
                  <c:v>45355</c:v>
                </c:pt>
                <c:pt idx="3">
                  <c:v>45353</c:v>
                </c:pt>
                <c:pt idx="4">
                  <c:v>45344</c:v>
                </c:pt>
                <c:pt idx="5">
                  <c:v>45341</c:v>
                </c:pt>
                <c:pt idx="6">
                  <c:v>45344</c:v>
                </c:pt>
                <c:pt idx="7">
                  <c:v>45348</c:v>
                </c:pt>
                <c:pt idx="8">
                  <c:v>45356</c:v>
                </c:pt>
                <c:pt idx="9">
                  <c:v>45353</c:v>
                </c:pt>
                <c:pt idx="10">
                  <c:v>45352</c:v>
                </c:pt>
                <c:pt idx="11">
                  <c:v>45349</c:v>
                </c:pt>
                <c:pt idx="12">
                  <c:v>45348</c:v>
                </c:pt>
                <c:pt idx="13">
                  <c:v>45356</c:v>
                </c:pt>
                <c:pt idx="14">
                  <c:v>45372</c:v>
                </c:pt>
                <c:pt idx="15">
                  <c:v>45372</c:v>
                </c:pt>
                <c:pt idx="16">
                  <c:v>45385</c:v>
                </c:pt>
                <c:pt idx="17">
                  <c:v>45385</c:v>
                </c:pt>
                <c:pt idx="18">
                  <c:v>45383</c:v>
                </c:pt>
                <c:pt idx="19">
                  <c:v>45382</c:v>
                </c:pt>
                <c:pt idx="20">
                  <c:v>45388</c:v>
                </c:pt>
                <c:pt idx="21">
                  <c:v>45390</c:v>
                </c:pt>
                <c:pt idx="22">
                  <c:v>45390</c:v>
                </c:pt>
                <c:pt idx="23">
                  <c:v>45388</c:v>
                </c:pt>
                <c:pt idx="24">
                  <c:v>45399</c:v>
                </c:pt>
                <c:pt idx="25">
                  <c:v>45399</c:v>
                </c:pt>
                <c:pt idx="26">
                  <c:v>45399</c:v>
                </c:pt>
                <c:pt idx="27">
                  <c:v>45408</c:v>
                </c:pt>
                <c:pt idx="28">
                  <c:v>45417</c:v>
                </c:pt>
                <c:pt idx="29">
                  <c:v>45420</c:v>
                </c:pt>
                <c:pt idx="30">
                  <c:v>45420</c:v>
                </c:pt>
                <c:pt idx="31">
                  <c:v>45418</c:v>
                </c:pt>
                <c:pt idx="32">
                  <c:v>45417</c:v>
                </c:pt>
                <c:pt idx="33">
                  <c:v>45417</c:v>
                </c:pt>
                <c:pt idx="34">
                  <c:v>45417</c:v>
                </c:pt>
                <c:pt idx="35">
                  <c:v>45423</c:v>
                </c:pt>
                <c:pt idx="36">
                  <c:v>45421</c:v>
                </c:pt>
                <c:pt idx="37">
                  <c:v>45442</c:v>
                </c:pt>
                <c:pt idx="38">
                  <c:v>45442</c:v>
                </c:pt>
                <c:pt idx="39">
                  <c:v>45440</c:v>
                </c:pt>
                <c:pt idx="40">
                  <c:v>45440</c:v>
                </c:pt>
                <c:pt idx="41">
                  <c:v>45442</c:v>
                </c:pt>
                <c:pt idx="42">
                  <c:v>45442</c:v>
                </c:pt>
                <c:pt idx="43">
                  <c:v>45442</c:v>
                </c:pt>
                <c:pt idx="44">
                  <c:v>45442</c:v>
                </c:pt>
                <c:pt idx="45">
                  <c:v>45442</c:v>
                </c:pt>
                <c:pt idx="46">
                  <c:v>45437</c:v>
                </c:pt>
                <c:pt idx="47">
                  <c:v>45445</c:v>
                </c:pt>
                <c:pt idx="48">
                  <c:v>45447</c:v>
                </c:pt>
                <c:pt idx="49">
                  <c:v>45447</c:v>
                </c:pt>
                <c:pt idx="50">
                  <c:v>45459</c:v>
                </c:pt>
                <c:pt idx="51">
                  <c:v>45458</c:v>
                </c:pt>
                <c:pt idx="52">
                  <c:v>45462</c:v>
                </c:pt>
                <c:pt idx="53">
                  <c:v>45460</c:v>
                </c:pt>
                <c:pt idx="54">
                  <c:v>45462</c:v>
                </c:pt>
                <c:pt idx="55">
                  <c:v>45466</c:v>
                </c:pt>
                <c:pt idx="56">
                  <c:v>45469</c:v>
                </c:pt>
                <c:pt idx="57">
                  <c:v>45475</c:v>
                </c:pt>
                <c:pt idx="58">
                  <c:v>45474</c:v>
                </c:pt>
                <c:pt idx="59">
                  <c:v>45476</c:v>
                </c:pt>
                <c:pt idx="60">
                  <c:v>45476</c:v>
                </c:pt>
                <c:pt idx="61">
                  <c:v>45475</c:v>
                </c:pt>
                <c:pt idx="62">
                  <c:v>45478</c:v>
                </c:pt>
                <c:pt idx="63">
                  <c:v>45461</c:v>
                </c:pt>
                <c:pt idx="64">
                  <c:v>45458</c:v>
                </c:pt>
                <c:pt idx="65">
                  <c:v>45462</c:v>
                </c:pt>
                <c:pt idx="66">
                  <c:v>45470</c:v>
                </c:pt>
                <c:pt idx="67">
                  <c:v>45469</c:v>
                </c:pt>
                <c:pt idx="68">
                  <c:v>45467</c:v>
                </c:pt>
                <c:pt idx="69">
                  <c:v>45466</c:v>
                </c:pt>
                <c:pt idx="70">
                  <c:v>45467</c:v>
                </c:pt>
                <c:pt idx="71">
                  <c:v>45472</c:v>
                </c:pt>
                <c:pt idx="72">
                  <c:v>45470</c:v>
                </c:pt>
                <c:pt idx="73">
                  <c:v>45478</c:v>
                </c:pt>
                <c:pt idx="74">
                  <c:v>45475</c:v>
                </c:pt>
                <c:pt idx="75">
                  <c:v>45474</c:v>
                </c:pt>
                <c:pt idx="76">
                  <c:v>45479</c:v>
                </c:pt>
                <c:pt idx="77">
                  <c:v>45478</c:v>
                </c:pt>
                <c:pt idx="78">
                  <c:v>45484</c:v>
                </c:pt>
                <c:pt idx="79">
                  <c:v>45491</c:v>
                </c:pt>
                <c:pt idx="80">
                  <c:v>45490</c:v>
                </c:pt>
                <c:pt idx="81">
                  <c:v>45487</c:v>
                </c:pt>
                <c:pt idx="82">
                  <c:v>45487</c:v>
                </c:pt>
                <c:pt idx="83">
                  <c:v>45488</c:v>
                </c:pt>
                <c:pt idx="84">
                  <c:v>45492</c:v>
                </c:pt>
                <c:pt idx="85">
                  <c:v>45490</c:v>
                </c:pt>
                <c:pt idx="86">
                  <c:v>45493</c:v>
                </c:pt>
                <c:pt idx="87">
                  <c:v>45505</c:v>
                </c:pt>
                <c:pt idx="88">
                  <c:v>45503</c:v>
                </c:pt>
                <c:pt idx="89">
                  <c:v>45503</c:v>
                </c:pt>
                <c:pt idx="90">
                  <c:v>45522</c:v>
                </c:pt>
              </c:numCache>
            </c:numRef>
          </c:val>
          <c:smooth val="0"/>
        </c:ser>
        <c:ser>
          <c:idx val="3"/>
          <c:order val="3"/>
          <c:tx>
            <c:strRef>
              <c:f>group3!$E$1:$E$2</c:f>
              <c:strCache>
                <c:ptCount val="1"/>
                <c:pt idx="0">
                  <c:v>MUSEUM</c:v>
                </c:pt>
              </c:strCache>
            </c:strRef>
          </c:tx>
          <c:marker>
            <c:symbol val="none"/>
          </c:marker>
          <c:cat>
            <c:strRef>
              <c:f>group3!$A$3:$A$94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group3!$E$3:$E$94</c:f>
              <c:numCache>
                <c:formatCode>General</c:formatCode>
                <c:ptCount val="91"/>
                <c:pt idx="0">
                  <c:v>642</c:v>
                </c:pt>
                <c:pt idx="1">
                  <c:v>642</c:v>
                </c:pt>
                <c:pt idx="2">
                  <c:v>642</c:v>
                </c:pt>
                <c:pt idx="3">
                  <c:v>642</c:v>
                </c:pt>
                <c:pt idx="4">
                  <c:v>642</c:v>
                </c:pt>
                <c:pt idx="5">
                  <c:v>642</c:v>
                </c:pt>
                <c:pt idx="6">
                  <c:v>642</c:v>
                </c:pt>
                <c:pt idx="7">
                  <c:v>642</c:v>
                </c:pt>
                <c:pt idx="8">
                  <c:v>642</c:v>
                </c:pt>
                <c:pt idx="9">
                  <c:v>642</c:v>
                </c:pt>
                <c:pt idx="10">
                  <c:v>642</c:v>
                </c:pt>
                <c:pt idx="11">
                  <c:v>642</c:v>
                </c:pt>
                <c:pt idx="12">
                  <c:v>642</c:v>
                </c:pt>
                <c:pt idx="13">
                  <c:v>642</c:v>
                </c:pt>
                <c:pt idx="14">
                  <c:v>641</c:v>
                </c:pt>
                <c:pt idx="15">
                  <c:v>641</c:v>
                </c:pt>
                <c:pt idx="16">
                  <c:v>641</c:v>
                </c:pt>
                <c:pt idx="17">
                  <c:v>641</c:v>
                </c:pt>
                <c:pt idx="18">
                  <c:v>641</c:v>
                </c:pt>
                <c:pt idx="19">
                  <c:v>641</c:v>
                </c:pt>
                <c:pt idx="20">
                  <c:v>641</c:v>
                </c:pt>
                <c:pt idx="21">
                  <c:v>641</c:v>
                </c:pt>
                <c:pt idx="22">
                  <c:v>641</c:v>
                </c:pt>
                <c:pt idx="23">
                  <c:v>641</c:v>
                </c:pt>
                <c:pt idx="24">
                  <c:v>641</c:v>
                </c:pt>
                <c:pt idx="25">
                  <c:v>641</c:v>
                </c:pt>
                <c:pt idx="26">
                  <c:v>641</c:v>
                </c:pt>
                <c:pt idx="27">
                  <c:v>641</c:v>
                </c:pt>
                <c:pt idx="28">
                  <c:v>641</c:v>
                </c:pt>
                <c:pt idx="29">
                  <c:v>641</c:v>
                </c:pt>
                <c:pt idx="30">
                  <c:v>0</c:v>
                </c:pt>
                <c:pt idx="31">
                  <c:v>641</c:v>
                </c:pt>
                <c:pt idx="32">
                  <c:v>641</c:v>
                </c:pt>
                <c:pt idx="33">
                  <c:v>641</c:v>
                </c:pt>
                <c:pt idx="34">
                  <c:v>641</c:v>
                </c:pt>
                <c:pt idx="35">
                  <c:v>641</c:v>
                </c:pt>
                <c:pt idx="36">
                  <c:v>641</c:v>
                </c:pt>
                <c:pt idx="37">
                  <c:v>641</c:v>
                </c:pt>
                <c:pt idx="38">
                  <c:v>640</c:v>
                </c:pt>
                <c:pt idx="39">
                  <c:v>640</c:v>
                </c:pt>
                <c:pt idx="40">
                  <c:v>640</c:v>
                </c:pt>
                <c:pt idx="41">
                  <c:v>641</c:v>
                </c:pt>
                <c:pt idx="42">
                  <c:v>641</c:v>
                </c:pt>
                <c:pt idx="43">
                  <c:v>641</c:v>
                </c:pt>
                <c:pt idx="44">
                  <c:v>641</c:v>
                </c:pt>
                <c:pt idx="45">
                  <c:v>641</c:v>
                </c:pt>
                <c:pt idx="46">
                  <c:v>641</c:v>
                </c:pt>
                <c:pt idx="47">
                  <c:v>641</c:v>
                </c:pt>
                <c:pt idx="48">
                  <c:v>643</c:v>
                </c:pt>
                <c:pt idx="49">
                  <c:v>642</c:v>
                </c:pt>
                <c:pt idx="50">
                  <c:v>642</c:v>
                </c:pt>
                <c:pt idx="51">
                  <c:v>642</c:v>
                </c:pt>
                <c:pt idx="52">
                  <c:v>642</c:v>
                </c:pt>
                <c:pt idx="53">
                  <c:v>642</c:v>
                </c:pt>
                <c:pt idx="54">
                  <c:v>642</c:v>
                </c:pt>
                <c:pt idx="55">
                  <c:v>642</c:v>
                </c:pt>
                <c:pt idx="56">
                  <c:v>643</c:v>
                </c:pt>
                <c:pt idx="57">
                  <c:v>643</c:v>
                </c:pt>
                <c:pt idx="58">
                  <c:v>643</c:v>
                </c:pt>
                <c:pt idx="59">
                  <c:v>643</c:v>
                </c:pt>
                <c:pt idx="60">
                  <c:v>643</c:v>
                </c:pt>
                <c:pt idx="61">
                  <c:v>643</c:v>
                </c:pt>
                <c:pt idx="62">
                  <c:v>642</c:v>
                </c:pt>
                <c:pt idx="63">
                  <c:v>642</c:v>
                </c:pt>
                <c:pt idx="64">
                  <c:v>642</c:v>
                </c:pt>
                <c:pt idx="65">
                  <c:v>642</c:v>
                </c:pt>
                <c:pt idx="66">
                  <c:v>642</c:v>
                </c:pt>
                <c:pt idx="67">
                  <c:v>642</c:v>
                </c:pt>
                <c:pt idx="68">
                  <c:v>642</c:v>
                </c:pt>
                <c:pt idx="69">
                  <c:v>642</c:v>
                </c:pt>
                <c:pt idx="70">
                  <c:v>642</c:v>
                </c:pt>
                <c:pt idx="71">
                  <c:v>642</c:v>
                </c:pt>
                <c:pt idx="72">
                  <c:v>642</c:v>
                </c:pt>
                <c:pt idx="73">
                  <c:v>642</c:v>
                </c:pt>
                <c:pt idx="74">
                  <c:v>642</c:v>
                </c:pt>
                <c:pt idx="75">
                  <c:v>642</c:v>
                </c:pt>
                <c:pt idx="76">
                  <c:v>642</c:v>
                </c:pt>
                <c:pt idx="77">
                  <c:v>642</c:v>
                </c:pt>
                <c:pt idx="78">
                  <c:v>642</c:v>
                </c:pt>
                <c:pt idx="79">
                  <c:v>642</c:v>
                </c:pt>
                <c:pt idx="80">
                  <c:v>642</c:v>
                </c:pt>
                <c:pt idx="81">
                  <c:v>642</c:v>
                </c:pt>
                <c:pt idx="82">
                  <c:v>642</c:v>
                </c:pt>
                <c:pt idx="83">
                  <c:v>643</c:v>
                </c:pt>
                <c:pt idx="84">
                  <c:v>643</c:v>
                </c:pt>
                <c:pt idx="85">
                  <c:v>643</c:v>
                </c:pt>
                <c:pt idx="86">
                  <c:v>643</c:v>
                </c:pt>
                <c:pt idx="87">
                  <c:v>643</c:v>
                </c:pt>
                <c:pt idx="88">
                  <c:v>643</c:v>
                </c:pt>
                <c:pt idx="89">
                  <c:v>643</c:v>
                </c:pt>
                <c:pt idx="90">
                  <c:v>643</c:v>
                </c:pt>
              </c:numCache>
            </c:numRef>
          </c:val>
          <c:smooth val="0"/>
        </c:ser>
        <c:ser>
          <c:idx val="4"/>
          <c:order val="4"/>
          <c:tx>
            <c:strRef>
              <c:f>group3!$F$1:$F$2</c:f>
              <c:strCache>
                <c:ptCount val="1"/>
                <c:pt idx="0">
                  <c:v>NAME</c:v>
                </c:pt>
              </c:strCache>
            </c:strRef>
          </c:tx>
          <c:cat>
            <c:strRef>
              <c:f>group3!$A$3:$A$94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group3!$F$3:$F$94</c:f>
              <c:numCache>
                <c:formatCode>General</c:formatCode>
                <c:ptCount val="91"/>
                <c:pt idx="0">
                  <c:v>168073</c:v>
                </c:pt>
                <c:pt idx="1">
                  <c:v>168085</c:v>
                </c:pt>
                <c:pt idx="2">
                  <c:v>168050</c:v>
                </c:pt>
                <c:pt idx="3">
                  <c:v>168006</c:v>
                </c:pt>
                <c:pt idx="4">
                  <c:v>167930</c:v>
                </c:pt>
                <c:pt idx="5">
                  <c:v>167895</c:v>
                </c:pt>
                <c:pt idx="6">
                  <c:v>167853</c:v>
                </c:pt>
                <c:pt idx="7">
                  <c:v>167788</c:v>
                </c:pt>
                <c:pt idx="8">
                  <c:v>167798</c:v>
                </c:pt>
                <c:pt idx="9">
                  <c:v>167779</c:v>
                </c:pt>
                <c:pt idx="10">
                  <c:v>167732</c:v>
                </c:pt>
                <c:pt idx="11">
                  <c:v>167685</c:v>
                </c:pt>
                <c:pt idx="12">
                  <c:v>167629</c:v>
                </c:pt>
                <c:pt idx="13">
                  <c:v>167556</c:v>
                </c:pt>
                <c:pt idx="14">
                  <c:v>167487</c:v>
                </c:pt>
                <c:pt idx="15">
                  <c:v>167464</c:v>
                </c:pt>
                <c:pt idx="16">
                  <c:v>167370</c:v>
                </c:pt>
                <c:pt idx="17">
                  <c:v>167287</c:v>
                </c:pt>
                <c:pt idx="18">
                  <c:v>167265</c:v>
                </c:pt>
                <c:pt idx="19">
                  <c:v>167277</c:v>
                </c:pt>
                <c:pt idx="20">
                  <c:v>167216</c:v>
                </c:pt>
                <c:pt idx="21">
                  <c:v>167124</c:v>
                </c:pt>
                <c:pt idx="22">
                  <c:v>167113</c:v>
                </c:pt>
                <c:pt idx="23">
                  <c:v>167065</c:v>
                </c:pt>
                <c:pt idx="24">
                  <c:v>167024</c:v>
                </c:pt>
                <c:pt idx="25">
                  <c:v>166979</c:v>
                </c:pt>
                <c:pt idx="26">
                  <c:v>166945</c:v>
                </c:pt>
                <c:pt idx="27">
                  <c:v>166931</c:v>
                </c:pt>
                <c:pt idx="28">
                  <c:v>166901</c:v>
                </c:pt>
                <c:pt idx="29">
                  <c:v>166838</c:v>
                </c:pt>
                <c:pt idx="30">
                  <c:v>166734</c:v>
                </c:pt>
                <c:pt idx="31">
                  <c:v>166698</c:v>
                </c:pt>
                <c:pt idx="32">
                  <c:v>166632</c:v>
                </c:pt>
                <c:pt idx="33">
                  <c:v>166622</c:v>
                </c:pt>
                <c:pt idx="34">
                  <c:v>166628</c:v>
                </c:pt>
                <c:pt idx="35">
                  <c:v>166598</c:v>
                </c:pt>
                <c:pt idx="36">
                  <c:v>166660</c:v>
                </c:pt>
                <c:pt idx="37">
                  <c:v>166647</c:v>
                </c:pt>
                <c:pt idx="38">
                  <c:v>166594</c:v>
                </c:pt>
                <c:pt idx="39">
                  <c:v>166530</c:v>
                </c:pt>
                <c:pt idx="40">
                  <c:v>166493</c:v>
                </c:pt>
                <c:pt idx="41">
                  <c:v>166450</c:v>
                </c:pt>
                <c:pt idx="42">
                  <c:v>166434</c:v>
                </c:pt>
                <c:pt idx="43">
                  <c:v>166390</c:v>
                </c:pt>
                <c:pt idx="44">
                  <c:v>166363</c:v>
                </c:pt>
                <c:pt idx="45">
                  <c:v>166280</c:v>
                </c:pt>
                <c:pt idx="46">
                  <c:v>166221</c:v>
                </c:pt>
                <c:pt idx="47">
                  <c:v>166187</c:v>
                </c:pt>
                <c:pt idx="48">
                  <c:v>166155</c:v>
                </c:pt>
                <c:pt idx="49">
                  <c:v>166075</c:v>
                </c:pt>
                <c:pt idx="50">
                  <c:v>166039</c:v>
                </c:pt>
                <c:pt idx="51">
                  <c:v>165978</c:v>
                </c:pt>
                <c:pt idx="52">
                  <c:v>165895</c:v>
                </c:pt>
                <c:pt idx="53">
                  <c:v>165887</c:v>
                </c:pt>
                <c:pt idx="54">
                  <c:v>165804</c:v>
                </c:pt>
                <c:pt idx="55">
                  <c:v>165706</c:v>
                </c:pt>
                <c:pt idx="56">
                  <c:v>165666</c:v>
                </c:pt>
                <c:pt idx="57">
                  <c:v>165477</c:v>
                </c:pt>
                <c:pt idx="58">
                  <c:v>165010</c:v>
                </c:pt>
                <c:pt idx="59">
                  <c:v>164911</c:v>
                </c:pt>
                <c:pt idx="60">
                  <c:v>164878</c:v>
                </c:pt>
                <c:pt idx="61">
                  <c:v>164746</c:v>
                </c:pt>
                <c:pt idx="62">
                  <c:v>164684</c:v>
                </c:pt>
                <c:pt idx="63">
                  <c:v>164646</c:v>
                </c:pt>
                <c:pt idx="64">
                  <c:v>164619</c:v>
                </c:pt>
                <c:pt idx="65">
                  <c:v>164580</c:v>
                </c:pt>
                <c:pt idx="66">
                  <c:v>164515</c:v>
                </c:pt>
                <c:pt idx="67">
                  <c:v>164435</c:v>
                </c:pt>
                <c:pt idx="68">
                  <c:v>164404</c:v>
                </c:pt>
                <c:pt idx="69">
                  <c:v>164381</c:v>
                </c:pt>
                <c:pt idx="70">
                  <c:v>164314</c:v>
                </c:pt>
                <c:pt idx="71">
                  <c:v>164254</c:v>
                </c:pt>
                <c:pt idx="72">
                  <c:v>164158</c:v>
                </c:pt>
                <c:pt idx="73">
                  <c:v>164056</c:v>
                </c:pt>
                <c:pt idx="74">
                  <c:v>164032</c:v>
                </c:pt>
                <c:pt idx="75">
                  <c:v>163973</c:v>
                </c:pt>
                <c:pt idx="76">
                  <c:v>163918</c:v>
                </c:pt>
                <c:pt idx="77">
                  <c:v>163825</c:v>
                </c:pt>
                <c:pt idx="78">
                  <c:v>163767</c:v>
                </c:pt>
                <c:pt idx="79">
                  <c:v>163700</c:v>
                </c:pt>
                <c:pt idx="80">
                  <c:v>163582</c:v>
                </c:pt>
                <c:pt idx="81">
                  <c:v>163508</c:v>
                </c:pt>
                <c:pt idx="82">
                  <c:v>163513</c:v>
                </c:pt>
                <c:pt idx="83">
                  <c:v>163472</c:v>
                </c:pt>
                <c:pt idx="84">
                  <c:v>163417</c:v>
                </c:pt>
                <c:pt idx="85">
                  <c:v>163377</c:v>
                </c:pt>
                <c:pt idx="86">
                  <c:v>163278</c:v>
                </c:pt>
                <c:pt idx="87">
                  <c:v>163244</c:v>
                </c:pt>
                <c:pt idx="88">
                  <c:v>163171</c:v>
                </c:pt>
                <c:pt idx="89">
                  <c:v>163136</c:v>
                </c:pt>
                <c:pt idx="90">
                  <c:v>163079</c:v>
                </c:pt>
              </c:numCache>
            </c:numRef>
          </c:val>
          <c:smooth val="0"/>
        </c:ser>
        <c:ser>
          <c:idx val="5"/>
          <c:order val="5"/>
          <c:tx>
            <c:strRef>
              <c:f>group3!$G$1:$G$2</c:f>
              <c:strCache>
                <c:ptCount val="1"/>
                <c:pt idx="0">
                  <c:v>POST</c:v>
                </c:pt>
              </c:strCache>
            </c:strRef>
          </c:tx>
          <c:marker>
            <c:symbol val="none"/>
          </c:marker>
          <c:cat>
            <c:strRef>
              <c:f>group3!$A$3:$A$94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group3!$G$3:$G$94</c:f>
              <c:numCache>
                <c:formatCode>General</c:formatCode>
                <c:ptCount val="91"/>
                <c:pt idx="0">
                  <c:v>37</c:v>
                </c:pt>
                <c:pt idx="1">
                  <c:v>37</c:v>
                </c:pt>
                <c:pt idx="2">
                  <c:v>37</c:v>
                </c:pt>
                <c:pt idx="3">
                  <c:v>37</c:v>
                </c:pt>
                <c:pt idx="4">
                  <c:v>37</c:v>
                </c:pt>
                <c:pt idx="5">
                  <c:v>37</c:v>
                </c:pt>
                <c:pt idx="6">
                  <c:v>37</c:v>
                </c:pt>
                <c:pt idx="7">
                  <c:v>37</c:v>
                </c:pt>
                <c:pt idx="8">
                  <c:v>37</c:v>
                </c:pt>
                <c:pt idx="9">
                  <c:v>37</c:v>
                </c:pt>
                <c:pt idx="10">
                  <c:v>37</c:v>
                </c:pt>
                <c:pt idx="11">
                  <c:v>37</c:v>
                </c:pt>
                <c:pt idx="12">
                  <c:v>37</c:v>
                </c:pt>
                <c:pt idx="13">
                  <c:v>37</c:v>
                </c:pt>
                <c:pt idx="14">
                  <c:v>37</c:v>
                </c:pt>
                <c:pt idx="15">
                  <c:v>37</c:v>
                </c:pt>
                <c:pt idx="16">
                  <c:v>37</c:v>
                </c:pt>
                <c:pt idx="17">
                  <c:v>37</c:v>
                </c:pt>
                <c:pt idx="18">
                  <c:v>37</c:v>
                </c:pt>
                <c:pt idx="19">
                  <c:v>37</c:v>
                </c:pt>
                <c:pt idx="20">
                  <c:v>37</c:v>
                </c:pt>
                <c:pt idx="21">
                  <c:v>37</c:v>
                </c:pt>
                <c:pt idx="22">
                  <c:v>37</c:v>
                </c:pt>
                <c:pt idx="23">
                  <c:v>37</c:v>
                </c:pt>
                <c:pt idx="24">
                  <c:v>37</c:v>
                </c:pt>
                <c:pt idx="25">
                  <c:v>37</c:v>
                </c:pt>
                <c:pt idx="26">
                  <c:v>37</c:v>
                </c:pt>
                <c:pt idx="27">
                  <c:v>37</c:v>
                </c:pt>
                <c:pt idx="28">
                  <c:v>37</c:v>
                </c:pt>
                <c:pt idx="29">
                  <c:v>37</c:v>
                </c:pt>
                <c:pt idx="30">
                  <c:v>37</c:v>
                </c:pt>
                <c:pt idx="31">
                  <c:v>37</c:v>
                </c:pt>
                <c:pt idx="32">
                  <c:v>37</c:v>
                </c:pt>
                <c:pt idx="33">
                  <c:v>37</c:v>
                </c:pt>
                <c:pt idx="34">
                  <c:v>37</c:v>
                </c:pt>
                <c:pt idx="35">
                  <c:v>37</c:v>
                </c:pt>
                <c:pt idx="36">
                  <c:v>37</c:v>
                </c:pt>
                <c:pt idx="37">
                  <c:v>37</c:v>
                </c:pt>
                <c:pt idx="38">
                  <c:v>37</c:v>
                </c:pt>
                <c:pt idx="39">
                  <c:v>37</c:v>
                </c:pt>
                <c:pt idx="40">
                  <c:v>37</c:v>
                </c:pt>
                <c:pt idx="41">
                  <c:v>37</c:v>
                </c:pt>
                <c:pt idx="42">
                  <c:v>37</c:v>
                </c:pt>
                <c:pt idx="43">
                  <c:v>37</c:v>
                </c:pt>
                <c:pt idx="44">
                  <c:v>37</c:v>
                </c:pt>
                <c:pt idx="45">
                  <c:v>37</c:v>
                </c:pt>
                <c:pt idx="46">
                  <c:v>37</c:v>
                </c:pt>
                <c:pt idx="47">
                  <c:v>37</c:v>
                </c:pt>
                <c:pt idx="48">
                  <c:v>37</c:v>
                </c:pt>
                <c:pt idx="49">
                  <c:v>37</c:v>
                </c:pt>
                <c:pt idx="50">
                  <c:v>37</c:v>
                </c:pt>
                <c:pt idx="51">
                  <c:v>37</c:v>
                </c:pt>
                <c:pt idx="52">
                  <c:v>37</c:v>
                </c:pt>
                <c:pt idx="53">
                  <c:v>37</c:v>
                </c:pt>
                <c:pt idx="54">
                  <c:v>37</c:v>
                </c:pt>
                <c:pt idx="55">
                  <c:v>37</c:v>
                </c:pt>
                <c:pt idx="56">
                  <c:v>37</c:v>
                </c:pt>
                <c:pt idx="57">
                  <c:v>37</c:v>
                </c:pt>
                <c:pt idx="58">
                  <c:v>37</c:v>
                </c:pt>
                <c:pt idx="59">
                  <c:v>37</c:v>
                </c:pt>
                <c:pt idx="60">
                  <c:v>37</c:v>
                </c:pt>
                <c:pt idx="61">
                  <c:v>37</c:v>
                </c:pt>
                <c:pt idx="62">
                  <c:v>37</c:v>
                </c:pt>
                <c:pt idx="63">
                  <c:v>37</c:v>
                </c:pt>
                <c:pt idx="64">
                  <c:v>37</c:v>
                </c:pt>
                <c:pt idx="65">
                  <c:v>37</c:v>
                </c:pt>
                <c:pt idx="66">
                  <c:v>37</c:v>
                </c:pt>
                <c:pt idx="67">
                  <c:v>37</c:v>
                </c:pt>
                <c:pt idx="68">
                  <c:v>37</c:v>
                </c:pt>
                <c:pt idx="69">
                  <c:v>37</c:v>
                </c:pt>
                <c:pt idx="70">
                  <c:v>37</c:v>
                </c:pt>
                <c:pt idx="71">
                  <c:v>37</c:v>
                </c:pt>
                <c:pt idx="72">
                  <c:v>37</c:v>
                </c:pt>
                <c:pt idx="73">
                  <c:v>37</c:v>
                </c:pt>
                <c:pt idx="74">
                  <c:v>37</c:v>
                </c:pt>
                <c:pt idx="75">
                  <c:v>37</c:v>
                </c:pt>
                <c:pt idx="76">
                  <c:v>37</c:v>
                </c:pt>
                <c:pt idx="77">
                  <c:v>37</c:v>
                </c:pt>
                <c:pt idx="78">
                  <c:v>37</c:v>
                </c:pt>
                <c:pt idx="79">
                  <c:v>37</c:v>
                </c:pt>
                <c:pt idx="80">
                  <c:v>37</c:v>
                </c:pt>
                <c:pt idx="81">
                  <c:v>37</c:v>
                </c:pt>
                <c:pt idx="82">
                  <c:v>37</c:v>
                </c:pt>
                <c:pt idx="83">
                  <c:v>37</c:v>
                </c:pt>
                <c:pt idx="84">
                  <c:v>37</c:v>
                </c:pt>
                <c:pt idx="85">
                  <c:v>37</c:v>
                </c:pt>
                <c:pt idx="86">
                  <c:v>37</c:v>
                </c:pt>
                <c:pt idx="87">
                  <c:v>37</c:v>
                </c:pt>
                <c:pt idx="88">
                  <c:v>37</c:v>
                </c:pt>
                <c:pt idx="89">
                  <c:v>37</c:v>
                </c:pt>
                <c:pt idx="90">
                  <c:v>37</c:v>
                </c:pt>
              </c:numCache>
            </c:numRef>
          </c:val>
          <c:smooth val="0"/>
        </c:ser>
        <c:ser>
          <c:idx val="6"/>
          <c:order val="6"/>
          <c:tx>
            <c:strRef>
              <c:f>group3!$H$1:$H$2</c:f>
              <c:strCache>
                <c:ptCount val="1"/>
                <c:pt idx="0">
                  <c:v>PRO</c:v>
                </c:pt>
              </c:strCache>
            </c:strRef>
          </c:tx>
          <c:marker>
            <c:symbol val="none"/>
          </c:marker>
          <c:cat>
            <c:strRef>
              <c:f>group3!$A$3:$A$94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group3!$H$3:$H$94</c:f>
              <c:numCache>
                <c:formatCode>General</c:formatCode>
                <c:ptCount val="91"/>
                <c:pt idx="0">
                  <c:v>109693</c:v>
                </c:pt>
                <c:pt idx="1">
                  <c:v>109599</c:v>
                </c:pt>
                <c:pt idx="2">
                  <c:v>109553</c:v>
                </c:pt>
                <c:pt idx="3">
                  <c:v>109485</c:v>
                </c:pt>
                <c:pt idx="4">
                  <c:v>109464</c:v>
                </c:pt>
                <c:pt idx="5">
                  <c:v>109387</c:v>
                </c:pt>
                <c:pt idx="6">
                  <c:v>109177</c:v>
                </c:pt>
                <c:pt idx="7">
                  <c:v>109179</c:v>
                </c:pt>
                <c:pt idx="8">
                  <c:v>109247</c:v>
                </c:pt>
                <c:pt idx="9">
                  <c:v>109265</c:v>
                </c:pt>
                <c:pt idx="10">
                  <c:v>109245</c:v>
                </c:pt>
                <c:pt idx="11">
                  <c:v>109202</c:v>
                </c:pt>
                <c:pt idx="12">
                  <c:v>109167</c:v>
                </c:pt>
                <c:pt idx="13">
                  <c:v>109301</c:v>
                </c:pt>
                <c:pt idx="14">
                  <c:v>109424</c:v>
                </c:pt>
                <c:pt idx="15">
                  <c:v>109473</c:v>
                </c:pt>
                <c:pt idx="16">
                  <c:v>109492</c:v>
                </c:pt>
                <c:pt idx="17">
                  <c:v>109505</c:v>
                </c:pt>
                <c:pt idx="18">
                  <c:v>109477</c:v>
                </c:pt>
                <c:pt idx="19">
                  <c:v>109396</c:v>
                </c:pt>
                <c:pt idx="20">
                  <c:v>109469</c:v>
                </c:pt>
                <c:pt idx="21">
                  <c:v>109507</c:v>
                </c:pt>
                <c:pt idx="22">
                  <c:v>109500</c:v>
                </c:pt>
                <c:pt idx="23">
                  <c:v>109509</c:v>
                </c:pt>
                <c:pt idx="24">
                  <c:v>109487</c:v>
                </c:pt>
                <c:pt idx="25">
                  <c:v>109447</c:v>
                </c:pt>
                <c:pt idx="26">
                  <c:v>109413</c:v>
                </c:pt>
                <c:pt idx="27">
                  <c:v>109446</c:v>
                </c:pt>
                <c:pt idx="28">
                  <c:v>109461</c:v>
                </c:pt>
                <c:pt idx="29">
                  <c:v>109527</c:v>
                </c:pt>
                <c:pt idx="30">
                  <c:v>109563</c:v>
                </c:pt>
                <c:pt idx="31">
                  <c:v>109544</c:v>
                </c:pt>
                <c:pt idx="32">
                  <c:v>109495</c:v>
                </c:pt>
                <c:pt idx="33">
                  <c:v>109453</c:v>
                </c:pt>
                <c:pt idx="34">
                  <c:v>109518</c:v>
                </c:pt>
                <c:pt idx="35">
                  <c:v>109516</c:v>
                </c:pt>
                <c:pt idx="36">
                  <c:v>109399</c:v>
                </c:pt>
                <c:pt idx="37">
                  <c:v>109392</c:v>
                </c:pt>
                <c:pt idx="38">
                  <c:v>109362</c:v>
                </c:pt>
                <c:pt idx="39">
                  <c:v>109332</c:v>
                </c:pt>
                <c:pt idx="40">
                  <c:v>109304</c:v>
                </c:pt>
                <c:pt idx="41">
                  <c:v>109427</c:v>
                </c:pt>
                <c:pt idx="42">
                  <c:v>109430</c:v>
                </c:pt>
                <c:pt idx="43">
                  <c:v>109429</c:v>
                </c:pt>
                <c:pt idx="44">
                  <c:v>109419</c:v>
                </c:pt>
                <c:pt idx="45">
                  <c:v>109402</c:v>
                </c:pt>
                <c:pt idx="46">
                  <c:v>109354</c:v>
                </c:pt>
                <c:pt idx="47">
                  <c:v>109308</c:v>
                </c:pt>
                <c:pt idx="48">
                  <c:v>109313</c:v>
                </c:pt>
                <c:pt idx="49">
                  <c:v>109338</c:v>
                </c:pt>
                <c:pt idx="50">
                  <c:v>109367</c:v>
                </c:pt>
                <c:pt idx="51">
                  <c:v>109371</c:v>
                </c:pt>
                <c:pt idx="52">
                  <c:v>109336</c:v>
                </c:pt>
                <c:pt idx="53">
                  <c:v>109266</c:v>
                </c:pt>
                <c:pt idx="54">
                  <c:v>109186</c:v>
                </c:pt>
                <c:pt idx="55">
                  <c:v>109174</c:v>
                </c:pt>
                <c:pt idx="56">
                  <c:v>109130</c:v>
                </c:pt>
                <c:pt idx="57">
                  <c:v>109205</c:v>
                </c:pt>
                <c:pt idx="58">
                  <c:v>109179</c:v>
                </c:pt>
                <c:pt idx="59">
                  <c:v>109200</c:v>
                </c:pt>
                <c:pt idx="60">
                  <c:v>109170</c:v>
                </c:pt>
                <c:pt idx="61">
                  <c:v>109113</c:v>
                </c:pt>
                <c:pt idx="62">
                  <c:v>109037</c:v>
                </c:pt>
                <c:pt idx="63">
                  <c:v>109125</c:v>
                </c:pt>
                <c:pt idx="64">
                  <c:v>109137</c:v>
                </c:pt>
                <c:pt idx="65">
                  <c:v>109120</c:v>
                </c:pt>
                <c:pt idx="66">
                  <c:v>109127</c:v>
                </c:pt>
                <c:pt idx="67">
                  <c:v>109111</c:v>
                </c:pt>
                <c:pt idx="68">
                  <c:v>109064</c:v>
                </c:pt>
                <c:pt idx="69">
                  <c:v>108955</c:v>
                </c:pt>
                <c:pt idx="70">
                  <c:v>108918</c:v>
                </c:pt>
                <c:pt idx="71">
                  <c:v>108946</c:v>
                </c:pt>
                <c:pt idx="72">
                  <c:v>108937</c:v>
                </c:pt>
                <c:pt idx="73">
                  <c:v>108912</c:v>
                </c:pt>
                <c:pt idx="74">
                  <c:v>108907</c:v>
                </c:pt>
                <c:pt idx="75">
                  <c:v>108879</c:v>
                </c:pt>
                <c:pt idx="76">
                  <c:v>108888</c:v>
                </c:pt>
                <c:pt idx="77">
                  <c:v>108931</c:v>
                </c:pt>
                <c:pt idx="78">
                  <c:v>108913</c:v>
                </c:pt>
                <c:pt idx="79">
                  <c:v>108945</c:v>
                </c:pt>
                <c:pt idx="80">
                  <c:v>108957</c:v>
                </c:pt>
                <c:pt idx="81">
                  <c:v>108937</c:v>
                </c:pt>
                <c:pt idx="82">
                  <c:v>108904</c:v>
                </c:pt>
                <c:pt idx="83">
                  <c:v>108905</c:v>
                </c:pt>
                <c:pt idx="84">
                  <c:v>108959</c:v>
                </c:pt>
                <c:pt idx="85">
                  <c:v>108975</c:v>
                </c:pt>
                <c:pt idx="86">
                  <c:v>108935</c:v>
                </c:pt>
                <c:pt idx="87">
                  <c:v>108916</c:v>
                </c:pt>
                <c:pt idx="88">
                  <c:v>108870</c:v>
                </c:pt>
                <c:pt idx="89">
                  <c:v>108869</c:v>
                </c:pt>
                <c:pt idx="90">
                  <c:v>108882</c:v>
                </c:pt>
              </c:numCache>
            </c:numRef>
          </c:val>
          <c:smooth val="0"/>
        </c:ser>
        <c:ser>
          <c:idx val="7"/>
          <c:order val="7"/>
          <c:tx>
            <c:strRef>
              <c:f>group3!$I$1:$I$2</c:f>
              <c:strCache>
                <c:ptCount val="1"/>
                <c:pt idx="0">
                  <c:v>TRAVEL</c:v>
                </c:pt>
              </c:strCache>
            </c:strRef>
          </c:tx>
          <c:marker>
            <c:symbol val="none"/>
          </c:marker>
          <c:cat>
            <c:strRef>
              <c:f>group3!$A$3:$A$94</c:f>
              <c:strCache>
                <c:ptCount val="91"/>
                <c:pt idx="0">
                  <c:v>12/31/2014</c:v>
                </c:pt>
                <c:pt idx="1">
                  <c:v>1/1/2015</c:v>
                </c:pt>
                <c:pt idx="2">
                  <c:v>1/2/2015</c:v>
                </c:pt>
                <c:pt idx="3">
                  <c:v>1/3/2015</c:v>
                </c:pt>
                <c:pt idx="4">
                  <c:v>1/4/2015</c:v>
                </c:pt>
                <c:pt idx="5">
                  <c:v>1/5/2015</c:v>
                </c:pt>
                <c:pt idx="6">
                  <c:v>1/6/2015</c:v>
                </c:pt>
                <c:pt idx="7">
                  <c:v>1/7/2015</c:v>
                </c:pt>
                <c:pt idx="8">
                  <c:v>1/8/2015</c:v>
                </c:pt>
                <c:pt idx="9">
                  <c:v>1/9/2015</c:v>
                </c:pt>
                <c:pt idx="10">
                  <c:v>1/10/2015</c:v>
                </c:pt>
                <c:pt idx="11">
                  <c:v>1/11/2015</c:v>
                </c:pt>
                <c:pt idx="12">
                  <c:v>1/12/2015</c:v>
                </c:pt>
                <c:pt idx="13">
                  <c:v>1/13/2015</c:v>
                </c:pt>
                <c:pt idx="14">
                  <c:v>1/14/2015</c:v>
                </c:pt>
                <c:pt idx="15">
                  <c:v>1/15/2015</c:v>
                </c:pt>
                <c:pt idx="16">
                  <c:v>1/16/2015</c:v>
                </c:pt>
                <c:pt idx="17">
                  <c:v>1/17/2015</c:v>
                </c:pt>
                <c:pt idx="18">
                  <c:v>1/18/2015</c:v>
                </c:pt>
                <c:pt idx="19">
                  <c:v>1/19/2015</c:v>
                </c:pt>
                <c:pt idx="20">
                  <c:v>1/20/2015</c:v>
                </c:pt>
                <c:pt idx="21">
                  <c:v>1/21/2015</c:v>
                </c:pt>
                <c:pt idx="22">
                  <c:v>1/22/2015</c:v>
                </c:pt>
                <c:pt idx="23">
                  <c:v>1/23/2015</c:v>
                </c:pt>
                <c:pt idx="24">
                  <c:v>1/24/2015</c:v>
                </c:pt>
                <c:pt idx="25">
                  <c:v>1/25/2015</c:v>
                </c:pt>
                <c:pt idx="26">
                  <c:v>1/26/2015</c:v>
                </c:pt>
                <c:pt idx="27">
                  <c:v>1/27/2015</c:v>
                </c:pt>
                <c:pt idx="28">
                  <c:v>1/28/2015</c:v>
                </c:pt>
                <c:pt idx="29">
                  <c:v>1/29/2015</c:v>
                </c:pt>
                <c:pt idx="30">
                  <c:v>1/30/2015</c:v>
                </c:pt>
                <c:pt idx="31">
                  <c:v>1/31/2015</c:v>
                </c:pt>
                <c:pt idx="32">
                  <c:v>2/1/2015</c:v>
                </c:pt>
                <c:pt idx="33">
                  <c:v>2/2/2015</c:v>
                </c:pt>
                <c:pt idx="34">
                  <c:v>2/3/2015</c:v>
                </c:pt>
                <c:pt idx="35">
                  <c:v>2/4/2015</c:v>
                </c:pt>
                <c:pt idx="36">
                  <c:v>2/5/2015</c:v>
                </c:pt>
                <c:pt idx="37">
                  <c:v>2/6/2015</c:v>
                </c:pt>
                <c:pt idx="38">
                  <c:v>2/7/2015</c:v>
                </c:pt>
                <c:pt idx="39">
                  <c:v>2/8/2015</c:v>
                </c:pt>
                <c:pt idx="40">
                  <c:v>2/9/2015</c:v>
                </c:pt>
                <c:pt idx="41">
                  <c:v>2/10/2015</c:v>
                </c:pt>
                <c:pt idx="42">
                  <c:v>2/11/2015</c:v>
                </c:pt>
                <c:pt idx="43">
                  <c:v>2/12/2015</c:v>
                </c:pt>
                <c:pt idx="44">
                  <c:v>2/13/2015</c:v>
                </c:pt>
                <c:pt idx="45">
                  <c:v>2/14/2015</c:v>
                </c:pt>
                <c:pt idx="46">
                  <c:v>2/15/2015</c:v>
                </c:pt>
                <c:pt idx="47">
                  <c:v>2/16/2015</c:v>
                </c:pt>
                <c:pt idx="48">
                  <c:v>2/17/2015</c:v>
                </c:pt>
                <c:pt idx="49">
                  <c:v>2/18/2015</c:v>
                </c:pt>
                <c:pt idx="50">
                  <c:v>2/19/2015</c:v>
                </c:pt>
                <c:pt idx="51">
                  <c:v>2/20/2015</c:v>
                </c:pt>
                <c:pt idx="52">
                  <c:v>2/21/2015</c:v>
                </c:pt>
                <c:pt idx="53">
                  <c:v>2/22/2015</c:v>
                </c:pt>
                <c:pt idx="54">
                  <c:v>2/23/2015</c:v>
                </c:pt>
                <c:pt idx="55">
                  <c:v>2/24/2015</c:v>
                </c:pt>
                <c:pt idx="56">
                  <c:v>2/25/2015</c:v>
                </c:pt>
                <c:pt idx="57">
                  <c:v>2/26/2015</c:v>
                </c:pt>
                <c:pt idx="58">
                  <c:v>2/27/2015</c:v>
                </c:pt>
                <c:pt idx="59">
                  <c:v>2/28/2015</c:v>
                </c:pt>
                <c:pt idx="60">
                  <c:v>3/1/2015</c:v>
                </c:pt>
                <c:pt idx="61">
                  <c:v>3/2/2015</c:v>
                </c:pt>
                <c:pt idx="62">
                  <c:v>3/3/2015</c:v>
                </c:pt>
                <c:pt idx="63">
                  <c:v>3/4/2015</c:v>
                </c:pt>
                <c:pt idx="64">
                  <c:v>3/5/2015</c:v>
                </c:pt>
                <c:pt idx="65">
                  <c:v>3/6/2015</c:v>
                </c:pt>
                <c:pt idx="66">
                  <c:v>3/7/2015</c:v>
                </c:pt>
                <c:pt idx="67">
                  <c:v>3/8/2015</c:v>
                </c:pt>
                <c:pt idx="68">
                  <c:v>3/9/2015</c:v>
                </c:pt>
                <c:pt idx="69">
                  <c:v>3/10/2015</c:v>
                </c:pt>
                <c:pt idx="70">
                  <c:v>3/11/2015</c:v>
                </c:pt>
                <c:pt idx="71">
                  <c:v>3/12/2015</c:v>
                </c:pt>
                <c:pt idx="72">
                  <c:v>3/13/2015</c:v>
                </c:pt>
                <c:pt idx="73">
                  <c:v>3/14/2015</c:v>
                </c:pt>
                <c:pt idx="74">
                  <c:v>3/15/2015</c:v>
                </c:pt>
                <c:pt idx="75">
                  <c:v>3/16/2015</c:v>
                </c:pt>
                <c:pt idx="76">
                  <c:v>3/17/2015</c:v>
                </c:pt>
                <c:pt idx="77">
                  <c:v>3/18/2015</c:v>
                </c:pt>
                <c:pt idx="78">
                  <c:v>3/19/2015</c:v>
                </c:pt>
                <c:pt idx="79">
                  <c:v>3/20/2015</c:v>
                </c:pt>
                <c:pt idx="80">
                  <c:v>3/21/2015</c:v>
                </c:pt>
                <c:pt idx="81">
                  <c:v>3/22/2015</c:v>
                </c:pt>
                <c:pt idx="82">
                  <c:v>3/23/2015</c:v>
                </c:pt>
                <c:pt idx="83">
                  <c:v>3/24/2015</c:v>
                </c:pt>
                <c:pt idx="84">
                  <c:v>3/25/2015</c:v>
                </c:pt>
                <c:pt idx="85">
                  <c:v>3/26/2015</c:v>
                </c:pt>
                <c:pt idx="86">
                  <c:v>3/27/2015</c:v>
                </c:pt>
                <c:pt idx="87">
                  <c:v>3/28/2015</c:v>
                </c:pt>
                <c:pt idx="88">
                  <c:v>3/29/2015</c:v>
                </c:pt>
                <c:pt idx="89">
                  <c:v>3/30/2015</c:v>
                </c:pt>
                <c:pt idx="90">
                  <c:v>3/31/2015</c:v>
                </c:pt>
              </c:strCache>
            </c:strRef>
          </c:cat>
          <c:val>
            <c:numRef>
              <c:f>group3!$I$3:$I$94</c:f>
              <c:numCache>
                <c:formatCode>General</c:formatCode>
                <c:ptCount val="91"/>
                <c:pt idx="0">
                  <c:v>18207</c:v>
                </c:pt>
                <c:pt idx="1">
                  <c:v>18182</c:v>
                </c:pt>
                <c:pt idx="2">
                  <c:v>18178</c:v>
                </c:pt>
                <c:pt idx="3">
                  <c:v>18176</c:v>
                </c:pt>
                <c:pt idx="4">
                  <c:v>18178</c:v>
                </c:pt>
                <c:pt idx="5">
                  <c:v>18170</c:v>
                </c:pt>
                <c:pt idx="6">
                  <c:v>18171</c:v>
                </c:pt>
                <c:pt idx="7">
                  <c:v>18171</c:v>
                </c:pt>
                <c:pt idx="8">
                  <c:v>18151</c:v>
                </c:pt>
                <c:pt idx="9">
                  <c:v>18146</c:v>
                </c:pt>
                <c:pt idx="10">
                  <c:v>18143</c:v>
                </c:pt>
                <c:pt idx="11">
                  <c:v>18146</c:v>
                </c:pt>
                <c:pt idx="12">
                  <c:v>18143</c:v>
                </c:pt>
                <c:pt idx="13">
                  <c:v>18151</c:v>
                </c:pt>
                <c:pt idx="14">
                  <c:v>18151</c:v>
                </c:pt>
                <c:pt idx="15">
                  <c:v>18154</c:v>
                </c:pt>
                <c:pt idx="16">
                  <c:v>18159</c:v>
                </c:pt>
                <c:pt idx="17">
                  <c:v>18164</c:v>
                </c:pt>
                <c:pt idx="18">
                  <c:v>18164</c:v>
                </c:pt>
                <c:pt idx="19">
                  <c:v>18157</c:v>
                </c:pt>
                <c:pt idx="20">
                  <c:v>18159</c:v>
                </c:pt>
                <c:pt idx="21">
                  <c:v>18149</c:v>
                </c:pt>
                <c:pt idx="22">
                  <c:v>18150</c:v>
                </c:pt>
                <c:pt idx="23">
                  <c:v>18150</c:v>
                </c:pt>
                <c:pt idx="24">
                  <c:v>18149</c:v>
                </c:pt>
                <c:pt idx="25">
                  <c:v>18074</c:v>
                </c:pt>
                <c:pt idx="26">
                  <c:v>18078</c:v>
                </c:pt>
                <c:pt idx="27">
                  <c:v>18078</c:v>
                </c:pt>
                <c:pt idx="28">
                  <c:v>18090</c:v>
                </c:pt>
                <c:pt idx="29">
                  <c:v>18090</c:v>
                </c:pt>
                <c:pt idx="30">
                  <c:v>18089</c:v>
                </c:pt>
                <c:pt idx="31">
                  <c:v>18086</c:v>
                </c:pt>
                <c:pt idx="32">
                  <c:v>18060</c:v>
                </c:pt>
                <c:pt idx="33">
                  <c:v>18052</c:v>
                </c:pt>
                <c:pt idx="34">
                  <c:v>18041</c:v>
                </c:pt>
                <c:pt idx="35">
                  <c:v>18037</c:v>
                </c:pt>
                <c:pt idx="36">
                  <c:v>18037</c:v>
                </c:pt>
                <c:pt idx="37">
                  <c:v>18047</c:v>
                </c:pt>
                <c:pt idx="38">
                  <c:v>18047</c:v>
                </c:pt>
                <c:pt idx="39">
                  <c:v>18047</c:v>
                </c:pt>
                <c:pt idx="40">
                  <c:v>18041</c:v>
                </c:pt>
                <c:pt idx="41">
                  <c:v>18045</c:v>
                </c:pt>
                <c:pt idx="42">
                  <c:v>18043</c:v>
                </c:pt>
                <c:pt idx="43">
                  <c:v>18042</c:v>
                </c:pt>
                <c:pt idx="44">
                  <c:v>18046</c:v>
                </c:pt>
                <c:pt idx="45">
                  <c:v>18048</c:v>
                </c:pt>
                <c:pt idx="46">
                  <c:v>18042</c:v>
                </c:pt>
                <c:pt idx="47">
                  <c:v>18027</c:v>
                </c:pt>
                <c:pt idx="48">
                  <c:v>18023</c:v>
                </c:pt>
                <c:pt idx="49">
                  <c:v>18039</c:v>
                </c:pt>
                <c:pt idx="50">
                  <c:v>18053</c:v>
                </c:pt>
                <c:pt idx="51">
                  <c:v>18056</c:v>
                </c:pt>
                <c:pt idx="52">
                  <c:v>18063</c:v>
                </c:pt>
                <c:pt idx="53">
                  <c:v>18056</c:v>
                </c:pt>
                <c:pt idx="54">
                  <c:v>18049</c:v>
                </c:pt>
                <c:pt idx="55">
                  <c:v>18046</c:v>
                </c:pt>
                <c:pt idx="56">
                  <c:v>18052</c:v>
                </c:pt>
                <c:pt idx="57">
                  <c:v>17871</c:v>
                </c:pt>
                <c:pt idx="58">
                  <c:v>17874</c:v>
                </c:pt>
                <c:pt idx="59">
                  <c:v>17862</c:v>
                </c:pt>
                <c:pt idx="60">
                  <c:v>17856</c:v>
                </c:pt>
                <c:pt idx="61">
                  <c:v>17856</c:v>
                </c:pt>
                <c:pt idx="62">
                  <c:v>17840</c:v>
                </c:pt>
                <c:pt idx="63">
                  <c:v>17842</c:v>
                </c:pt>
                <c:pt idx="64">
                  <c:v>17847</c:v>
                </c:pt>
                <c:pt idx="65">
                  <c:v>17840</c:v>
                </c:pt>
                <c:pt idx="66">
                  <c:v>17834</c:v>
                </c:pt>
                <c:pt idx="67">
                  <c:v>17819</c:v>
                </c:pt>
                <c:pt idx="68">
                  <c:v>17821</c:v>
                </c:pt>
                <c:pt idx="69">
                  <c:v>17814</c:v>
                </c:pt>
                <c:pt idx="70">
                  <c:v>17810</c:v>
                </c:pt>
                <c:pt idx="71">
                  <c:v>17812</c:v>
                </c:pt>
                <c:pt idx="72">
                  <c:v>17813</c:v>
                </c:pt>
                <c:pt idx="73">
                  <c:v>17813</c:v>
                </c:pt>
                <c:pt idx="74">
                  <c:v>17794</c:v>
                </c:pt>
                <c:pt idx="75">
                  <c:v>17794</c:v>
                </c:pt>
                <c:pt idx="76">
                  <c:v>17792</c:v>
                </c:pt>
                <c:pt idx="77">
                  <c:v>17772</c:v>
                </c:pt>
                <c:pt idx="78">
                  <c:v>17770</c:v>
                </c:pt>
                <c:pt idx="79">
                  <c:v>17771</c:v>
                </c:pt>
                <c:pt idx="80">
                  <c:v>17771</c:v>
                </c:pt>
                <c:pt idx="81">
                  <c:v>17757</c:v>
                </c:pt>
                <c:pt idx="82">
                  <c:v>17757</c:v>
                </c:pt>
                <c:pt idx="83">
                  <c:v>17748</c:v>
                </c:pt>
                <c:pt idx="84">
                  <c:v>17748</c:v>
                </c:pt>
                <c:pt idx="85">
                  <c:v>17753</c:v>
                </c:pt>
                <c:pt idx="86">
                  <c:v>17758</c:v>
                </c:pt>
                <c:pt idx="87">
                  <c:v>17752</c:v>
                </c:pt>
                <c:pt idx="88">
                  <c:v>17751</c:v>
                </c:pt>
                <c:pt idx="89">
                  <c:v>17749</c:v>
                </c:pt>
                <c:pt idx="90">
                  <c:v>17754</c:v>
                </c:pt>
              </c:numCache>
            </c:numRef>
          </c:val>
          <c:smooth val="0"/>
        </c:ser>
        <c:dLbls>
          <c:showLegendKey val="0"/>
          <c:showVal val="0"/>
          <c:showCatName val="0"/>
          <c:showSerName val="0"/>
          <c:showPercent val="0"/>
          <c:showBubbleSize val="0"/>
        </c:dLbls>
        <c:smooth val="0"/>
        <c:axId val="-1019660096"/>
        <c:axId val="-1019659552"/>
      </c:lineChart>
      <c:catAx>
        <c:axId val="-1019660096"/>
        <c:scaling>
          <c:orientation val="minMax"/>
        </c:scaling>
        <c:delete val="0"/>
        <c:axPos val="b"/>
        <c:numFmt formatCode="General" sourceLinked="0"/>
        <c:majorTickMark val="out"/>
        <c:minorTickMark val="none"/>
        <c:tickLblPos val="nextTo"/>
        <c:crossAx val="-1019659552"/>
        <c:crosses val="autoZero"/>
        <c:auto val="1"/>
        <c:lblAlgn val="ctr"/>
        <c:lblOffset val="100"/>
        <c:noMultiLvlLbl val="0"/>
      </c:catAx>
      <c:valAx>
        <c:axId val="-1019659552"/>
        <c:scaling>
          <c:orientation val="minMax"/>
        </c:scaling>
        <c:delete val="0"/>
        <c:axPos val="l"/>
        <c:majorGridlines/>
        <c:numFmt formatCode="#,##0" sourceLinked="0"/>
        <c:majorTickMark val="out"/>
        <c:minorTickMark val="none"/>
        <c:tickLblPos val="nextTo"/>
        <c:crossAx val="-1019660096"/>
        <c:crosses val="autoZero"/>
        <c:crossBetween val="between"/>
      </c:valAx>
    </c:plotArea>
    <c:legend>
      <c:legendPos val="b"/>
      <c:layout/>
      <c:overlay val="0"/>
    </c:legend>
    <c:plotVisOnly val="1"/>
    <c:dispBlanksAs val="gap"/>
    <c:showDLblsOverMax val="0"/>
  </c:chart>
  <c:spPr>
    <a:ln>
      <a:solidFill>
        <a:schemeClr val="accent1">
          <a:shade val="50000"/>
        </a:schemeClr>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[gTLD_Stats_and_Biz_Implications_Charts_20150331.xlsx]newg_delegations_by_vol!PivotTable2</c:name>
    <c:fmtId val="25"/>
  </c:pivotSource>
  <c:chart>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marker>
          <c:symbol val="none"/>
        </c:marker>
      </c:pivotFmt>
      <c:pivotFmt>
        <c:idx val="3"/>
        <c:marker>
          <c:symbol val="none"/>
        </c:marker>
      </c:pivotFmt>
      <c:pivotFmt>
        <c:idx val="4"/>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6"/>
        <c:marker>
          <c:symbol val="none"/>
        </c:marker>
      </c:pivotFmt>
      <c:pivotFmt>
        <c:idx val="7"/>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9"/>
        <c:marker>
          <c:symbol val="none"/>
        </c:marker>
      </c:pivotFmt>
    </c:pivotFmts>
    <c:plotArea>
      <c:layout/>
      <c:barChart>
        <c:barDir val="col"/>
        <c:grouping val="clustered"/>
        <c:varyColors val="0"/>
        <c:ser>
          <c:idx val="0"/>
          <c:order val="0"/>
          <c:tx>
            <c:strRef>
              <c:f>newg_delegations_by_vol!$J$6</c:f>
              <c:strCache>
                <c:ptCount val="1"/>
                <c:pt idx="0">
                  <c:v>Sum of Delegation</c:v>
                </c:pt>
              </c:strCache>
            </c:strRef>
          </c:tx>
          <c:invertIfNegative val="0"/>
          <c:dLbls>
            <c:spPr>
              <a:noFill/>
              <a:ln>
                <a:noFill/>
              </a:ln>
              <a:effectLst/>
            </c:spPr>
            <c:txPr>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newg_delegations_by_vol!$I$7:$I$25</c:f>
              <c:multiLvlStrCache>
                <c:ptCount val="15"/>
                <c:lvl>
                  <c:pt idx="0">
                    <c:v>Total</c:v>
                  </c:pt>
                  <c:pt idx="1">
                    <c:v>Total</c:v>
                  </c:pt>
                  <c:pt idx="2">
                    <c:v>Jan</c:v>
                  </c:pt>
                  <c:pt idx="3">
                    <c:v>Feb</c:v>
                  </c:pt>
                  <c:pt idx="4">
                    <c:v>Mar</c:v>
                  </c:pt>
                  <c:pt idx="5">
                    <c:v>Apr</c:v>
                  </c:pt>
                  <c:pt idx="6">
                    <c:v>May</c:v>
                  </c:pt>
                  <c:pt idx="7">
                    <c:v>Jun</c:v>
                  </c:pt>
                  <c:pt idx="8">
                    <c:v>Jul</c:v>
                  </c:pt>
                  <c:pt idx="9">
                    <c:v>Aug</c:v>
                  </c:pt>
                  <c:pt idx="10">
                    <c:v>Sep</c:v>
                  </c:pt>
                  <c:pt idx="11">
                    <c:v>Oct</c:v>
                  </c:pt>
                  <c:pt idx="12">
                    <c:v>Nov</c:v>
                  </c:pt>
                  <c:pt idx="13">
                    <c:v>Dec</c:v>
                  </c:pt>
                  <c:pt idx="14">
                    <c:v>Total</c:v>
                  </c:pt>
                </c:lvl>
                <c:lvl>
                  <c:pt idx="0">
                    <c:v>2013</c:v>
                  </c:pt>
                  <c:pt idx="1">
                    <c:v>2014</c:v>
                  </c:pt>
                  <c:pt idx="2">
                    <c:v>2015</c:v>
                  </c:pt>
                </c:lvl>
              </c:multiLvlStrCache>
            </c:multiLvlStrRef>
          </c:cat>
          <c:val>
            <c:numRef>
              <c:f>newg_delegations_by_vol!$J$7:$J$25</c:f>
              <c:numCache>
                <c:formatCode>General</c:formatCode>
                <c:ptCount val="15"/>
                <c:pt idx="0">
                  <c:v>73</c:v>
                </c:pt>
                <c:pt idx="1">
                  <c:v>375</c:v>
                </c:pt>
                <c:pt idx="2">
                  <c:v>20</c:v>
                </c:pt>
                <c:pt idx="3">
                  <c:v>14</c:v>
                </c:pt>
                <c:pt idx="4">
                  <c:v>53</c:v>
                </c:pt>
                <c:pt idx="14">
                  <c:v>87</c:v>
                </c:pt>
              </c:numCache>
            </c:numRef>
          </c:val>
        </c:ser>
        <c:ser>
          <c:idx val="1"/>
          <c:order val="1"/>
          <c:tx>
            <c:strRef>
              <c:f>newg_delegations_by_vol!$K$6</c:f>
              <c:strCache>
                <c:ptCount val="1"/>
                <c:pt idx="0">
                  <c:v>Sum of GA</c:v>
                </c:pt>
              </c:strCache>
            </c:strRef>
          </c:tx>
          <c:invertIfNegative val="0"/>
          <c:dLbls>
            <c:spPr>
              <a:noFill/>
              <a:ln>
                <a:noFill/>
              </a:ln>
              <a:effectLst/>
            </c:spPr>
            <c:txPr>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newg_delegations_by_vol!$I$7:$I$25</c:f>
              <c:multiLvlStrCache>
                <c:ptCount val="15"/>
                <c:lvl>
                  <c:pt idx="0">
                    <c:v>Total</c:v>
                  </c:pt>
                  <c:pt idx="1">
                    <c:v>Total</c:v>
                  </c:pt>
                  <c:pt idx="2">
                    <c:v>Jan</c:v>
                  </c:pt>
                  <c:pt idx="3">
                    <c:v>Feb</c:v>
                  </c:pt>
                  <c:pt idx="4">
                    <c:v>Mar</c:v>
                  </c:pt>
                  <c:pt idx="5">
                    <c:v>Apr</c:v>
                  </c:pt>
                  <c:pt idx="6">
                    <c:v>May</c:v>
                  </c:pt>
                  <c:pt idx="7">
                    <c:v>Jun</c:v>
                  </c:pt>
                  <c:pt idx="8">
                    <c:v>Jul</c:v>
                  </c:pt>
                  <c:pt idx="9">
                    <c:v>Aug</c:v>
                  </c:pt>
                  <c:pt idx="10">
                    <c:v>Sep</c:v>
                  </c:pt>
                  <c:pt idx="11">
                    <c:v>Oct</c:v>
                  </c:pt>
                  <c:pt idx="12">
                    <c:v>Nov</c:v>
                  </c:pt>
                  <c:pt idx="13">
                    <c:v>Dec</c:v>
                  </c:pt>
                  <c:pt idx="14">
                    <c:v>Total</c:v>
                  </c:pt>
                </c:lvl>
                <c:lvl>
                  <c:pt idx="0">
                    <c:v>2013</c:v>
                  </c:pt>
                  <c:pt idx="1">
                    <c:v>2014</c:v>
                  </c:pt>
                  <c:pt idx="2">
                    <c:v>2015</c:v>
                  </c:pt>
                </c:lvl>
              </c:multiLvlStrCache>
            </c:multiLvlStrRef>
          </c:cat>
          <c:val>
            <c:numRef>
              <c:f>newg_delegations_by_vol!$K$7:$K$25</c:f>
              <c:numCache>
                <c:formatCode>General</c:formatCode>
                <c:ptCount val="15"/>
                <c:pt idx="0">
                  <c:v>0</c:v>
                </c:pt>
                <c:pt idx="1">
                  <c:v>310</c:v>
                </c:pt>
                <c:pt idx="2">
                  <c:v>16</c:v>
                </c:pt>
                <c:pt idx="3">
                  <c:v>23</c:v>
                </c:pt>
                <c:pt idx="4">
                  <c:v>21</c:v>
                </c:pt>
                <c:pt idx="5">
                  <c:v>14</c:v>
                </c:pt>
                <c:pt idx="6">
                  <c:v>14</c:v>
                </c:pt>
                <c:pt idx="7">
                  <c:v>12</c:v>
                </c:pt>
                <c:pt idx="8">
                  <c:v>6</c:v>
                </c:pt>
                <c:pt idx="9">
                  <c:v>1</c:v>
                </c:pt>
                <c:pt idx="10">
                  <c:v>2</c:v>
                </c:pt>
                <c:pt idx="14">
                  <c:v>109</c:v>
                </c:pt>
              </c:numCache>
            </c:numRef>
          </c:val>
        </c:ser>
        <c:dLbls>
          <c:showLegendKey val="0"/>
          <c:showVal val="0"/>
          <c:showCatName val="0"/>
          <c:showSerName val="0"/>
          <c:showPercent val="0"/>
          <c:showBubbleSize val="0"/>
        </c:dLbls>
        <c:gapWidth val="150"/>
        <c:overlap val="-20"/>
        <c:axId val="-1019655200"/>
        <c:axId val="-1019663904"/>
      </c:barChart>
      <c:lineChart>
        <c:grouping val="standard"/>
        <c:varyColors val="0"/>
        <c:ser>
          <c:idx val="2"/>
          <c:order val="2"/>
          <c:tx>
            <c:strRef>
              <c:f>newg_delegations_by_vol!$L$6</c:f>
              <c:strCache>
                <c:ptCount val="1"/>
                <c:pt idx="0">
                  <c:v>Sum of SLDs</c:v>
                </c:pt>
              </c:strCache>
            </c:strRef>
          </c:tx>
          <c:marker>
            <c:symbol val="none"/>
          </c:marker>
          <c:cat>
            <c:multiLvlStrRef>
              <c:f>newg_delegations_by_vol!$I$7:$I$25</c:f>
              <c:multiLvlStrCache>
                <c:ptCount val="15"/>
                <c:lvl>
                  <c:pt idx="0">
                    <c:v>Total</c:v>
                  </c:pt>
                  <c:pt idx="1">
                    <c:v>Total</c:v>
                  </c:pt>
                  <c:pt idx="2">
                    <c:v>Jan</c:v>
                  </c:pt>
                  <c:pt idx="3">
                    <c:v>Feb</c:v>
                  </c:pt>
                  <c:pt idx="4">
                    <c:v>Mar</c:v>
                  </c:pt>
                  <c:pt idx="5">
                    <c:v>Apr</c:v>
                  </c:pt>
                  <c:pt idx="6">
                    <c:v>May</c:v>
                  </c:pt>
                  <c:pt idx="7">
                    <c:v>Jun</c:v>
                  </c:pt>
                  <c:pt idx="8">
                    <c:v>Jul</c:v>
                  </c:pt>
                  <c:pt idx="9">
                    <c:v>Aug</c:v>
                  </c:pt>
                  <c:pt idx="10">
                    <c:v>Sep</c:v>
                  </c:pt>
                  <c:pt idx="11">
                    <c:v>Oct</c:v>
                  </c:pt>
                  <c:pt idx="12">
                    <c:v>Nov</c:v>
                  </c:pt>
                  <c:pt idx="13">
                    <c:v>Dec</c:v>
                  </c:pt>
                  <c:pt idx="14">
                    <c:v>Total</c:v>
                  </c:pt>
                </c:lvl>
                <c:lvl>
                  <c:pt idx="0">
                    <c:v>2013</c:v>
                  </c:pt>
                  <c:pt idx="1">
                    <c:v>2014</c:v>
                  </c:pt>
                  <c:pt idx="2">
                    <c:v>2015</c:v>
                  </c:pt>
                </c:lvl>
              </c:multiLvlStrCache>
            </c:multiLvlStrRef>
          </c:cat>
          <c:val>
            <c:numRef>
              <c:f>newg_delegations_by_vol!$L$7:$L$25</c:f>
              <c:numCache>
                <c:formatCode>General</c:formatCode>
                <c:ptCount val="15"/>
                <c:pt idx="0">
                  <c:v>0</c:v>
                </c:pt>
                <c:pt idx="1">
                  <c:v>3590472</c:v>
                </c:pt>
                <c:pt idx="2">
                  <c:v>4090992</c:v>
                </c:pt>
                <c:pt idx="3">
                  <c:v>4344153</c:v>
                </c:pt>
                <c:pt idx="4">
                  <c:v>4716982</c:v>
                </c:pt>
                <c:pt idx="14">
                  <c:v>4716982</c:v>
                </c:pt>
              </c:numCache>
            </c:numRef>
          </c:val>
          <c:smooth val="0"/>
        </c:ser>
        <c:dLbls>
          <c:showLegendKey val="0"/>
          <c:showVal val="0"/>
          <c:showCatName val="0"/>
          <c:showSerName val="0"/>
          <c:showPercent val="0"/>
          <c:showBubbleSize val="0"/>
        </c:dLbls>
        <c:marker val="1"/>
        <c:smooth val="0"/>
        <c:axId val="-1019667168"/>
        <c:axId val="-1019662816"/>
      </c:lineChart>
      <c:catAx>
        <c:axId val="-1019655200"/>
        <c:scaling>
          <c:orientation val="minMax"/>
        </c:scaling>
        <c:delete val="0"/>
        <c:axPos val="b"/>
        <c:numFmt formatCode="General" sourceLinked="0"/>
        <c:majorTickMark val="out"/>
        <c:minorTickMark val="none"/>
        <c:tickLblPos val="nextTo"/>
        <c:crossAx val="-1019663904"/>
        <c:crosses val="autoZero"/>
        <c:auto val="1"/>
        <c:lblAlgn val="ctr"/>
        <c:lblOffset val="100"/>
        <c:noMultiLvlLbl val="0"/>
      </c:catAx>
      <c:valAx>
        <c:axId val="-1019663904"/>
        <c:scaling>
          <c:orientation val="minMax"/>
        </c:scaling>
        <c:delete val="0"/>
        <c:axPos val="l"/>
        <c:majorGridlines/>
        <c:numFmt formatCode="General" sourceLinked="1"/>
        <c:majorTickMark val="out"/>
        <c:minorTickMark val="none"/>
        <c:tickLblPos val="nextTo"/>
        <c:crossAx val="-1019655200"/>
        <c:crosses val="autoZero"/>
        <c:crossBetween val="between"/>
      </c:valAx>
      <c:valAx>
        <c:axId val="-1019662816"/>
        <c:scaling>
          <c:orientation val="minMax"/>
        </c:scaling>
        <c:delete val="0"/>
        <c:axPos val="r"/>
        <c:numFmt formatCode="General" sourceLinked="1"/>
        <c:majorTickMark val="out"/>
        <c:minorTickMark val="none"/>
        <c:tickLblPos val="nextTo"/>
        <c:crossAx val="-1019667168"/>
        <c:crosses val="max"/>
        <c:crossBetween val="between"/>
      </c:valAx>
      <c:catAx>
        <c:axId val="-1019667168"/>
        <c:scaling>
          <c:orientation val="minMax"/>
        </c:scaling>
        <c:delete val="1"/>
        <c:axPos val="b"/>
        <c:numFmt formatCode="General" sourceLinked="1"/>
        <c:majorTickMark val="out"/>
        <c:minorTickMark val="none"/>
        <c:tickLblPos val="nextTo"/>
        <c:crossAx val="-1019662816"/>
        <c:crosses val="autoZero"/>
        <c:auto val="1"/>
        <c:lblAlgn val="ctr"/>
        <c:lblOffset val="100"/>
        <c:noMultiLvlLbl val="0"/>
      </c:catAx>
    </c:plotArea>
    <c:legend>
      <c:legendPos val="b"/>
      <c:layout/>
      <c:overlay val="0"/>
    </c:legend>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top_20!$B$1</c:f>
              <c:strCache>
                <c:ptCount val="1"/>
                <c:pt idx="0">
                  <c:v>SLDs</c:v>
                </c:pt>
              </c:strCache>
            </c:strRef>
          </c:tx>
          <c:invertIfNegative val="0"/>
          <c:cat>
            <c:strRef>
              <c:f>top_20!$A$2:$A$21</c:f>
              <c:strCache>
                <c:ptCount val="20"/>
                <c:pt idx="0">
                  <c:v>.xyz</c:v>
                </c:pt>
                <c:pt idx="1">
                  <c:v>.xn--ses554g</c:v>
                </c:pt>
                <c:pt idx="2">
                  <c:v>.club</c:v>
                </c:pt>
                <c:pt idx="3">
                  <c:v>.berlin</c:v>
                </c:pt>
                <c:pt idx="4">
                  <c:v>.wang</c:v>
                </c:pt>
                <c:pt idx="5">
                  <c:v>.realtor</c:v>
                </c:pt>
                <c:pt idx="6">
                  <c:v>.science</c:v>
                </c:pt>
                <c:pt idx="7">
                  <c:v>.top</c:v>
                </c:pt>
                <c:pt idx="8">
                  <c:v>.link</c:v>
                </c:pt>
                <c:pt idx="9">
                  <c:v>.nyc</c:v>
                </c:pt>
                <c:pt idx="10">
                  <c:v>.guru</c:v>
                </c:pt>
                <c:pt idx="11">
                  <c:v>.ovh</c:v>
                </c:pt>
                <c:pt idx="12">
                  <c:v>.london</c:v>
                </c:pt>
                <c:pt idx="13">
                  <c:v>.photography</c:v>
                </c:pt>
                <c:pt idx="14">
                  <c:v>.email</c:v>
                </c:pt>
                <c:pt idx="15">
                  <c:v>.website</c:v>
                </c:pt>
                <c:pt idx="16">
                  <c:v>.xn--55qx5d</c:v>
                </c:pt>
                <c:pt idx="17">
                  <c:v>.today</c:v>
                </c:pt>
                <c:pt idx="18">
                  <c:v>.rocks</c:v>
                </c:pt>
                <c:pt idx="19">
                  <c:v>.company</c:v>
                </c:pt>
              </c:strCache>
            </c:strRef>
          </c:cat>
          <c:val>
            <c:numRef>
              <c:f>top_20!$B$2:$B$21</c:f>
              <c:numCache>
                <c:formatCode>General</c:formatCode>
                <c:ptCount val="20"/>
                <c:pt idx="0">
                  <c:v>840883</c:v>
                </c:pt>
                <c:pt idx="1">
                  <c:v>345747</c:v>
                </c:pt>
                <c:pt idx="2">
                  <c:v>189765</c:v>
                </c:pt>
                <c:pt idx="3">
                  <c:v>153185</c:v>
                </c:pt>
                <c:pt idx="4">
                  <c:v>136018</c:v>
                </c:pt>
                <c:pt idx="5">
                  <c:v>95171</c:v>
                </c:pt>
                <c:pt idx="6">
                  <c:v>79477</c:v>
                </c:pt>
                <c:pt idx="7">
                  <c:v>78168</c:v>
                </c:pt>
                <c:pt idx="8">
                  <c:v>75388</c:v>
                </c:pt>
                <c:pt idx="9">
                  <c:v>73568</c:v>
                </c:pt>
                <c:pt idx="10">
                  <c:v>70051</c:v>
                </c:pt>
                <c:pt idx="11">
                  <c:v>60126</c:v>
                </c:pt>
                <c:pt idx="12">
                  <c:v>58223</c:v>
                </c:pt>
                <c:pt idx="13">
                  <c:v>49047</c:v>
                </c:pt>
                <c:pt idx="14">
                  <c:v>48907</c:v>
                </c:pt>
                <c:pt idx="15">
                  <c:v>48455</c:v>
                </c:pt>
                <c:pt idx="16">
                  <c:v>47437</c:v>
                </c:pt>
                <c:pt idx="17">
                  <c:v>47329</c:v>
                </c:pt>
                <c:pt idx="18">
                  <c:v>43197</c:v>
                </c:pt>
                <c:pt idx="19">
                  <c:v>40289</c:v>
                </c:pt>
              </c:numCache>
            </c:numRef>
          </c:val>
        </c:ser>
        <c:dLbls>
          <c:showLegendKey val="0"/>
          <c:showVal val="0"/>
          <c:showCatName val="0"/>
          <c:showSerName val="0"/>
          <c:showPercent val="0"/>
          <c:showBubbleSize val="0"/>
        </c:dLbls>
        <c:gapWidth val="150"/>
        <c:axId val="-1019668800"/>
        <c:axId val="-1019668256"/>
      </c:barChart>
      <c:catAx>
        <c:axId val="-1019668800"/>
        <c:scaling>
          <c:orientation val="minMax"/>
        </c:scaling>
        <c:delete val="0"/>
        <c:axPos val="b"/>
        <c:numFmt formatCode="General" sourceLinked="0"/>
        <c:majorTickMark val="out"/>
        <c:minorTickMark val="none"/>
        <c:tickLblPos val="nextTo"/>
        <c:crossAx val="-1019668256"/>
        <c:crosses val="autoZero"/>
        <c:auto val="1"/>
        <c:lblAlgn val="ctr"/>
        <c:lblOffset val="100"/>
        <c:noMultiLvlLbl val="0"/>
      </c:catAx>
      <c:valAx>
        <c:axId val="-1019668256"/>
        <c:scaling>
          <c:orientation val="minMax"/>
        </c:scaling>
        <c:delete val="0"/>
        <c:axPos val="l"/>
        <c:majorGridlines/>
        <c:numFmt formatCode="#,##0" sourceLinked="0"/>
        <c:majorTickMark val="out"/>
        <c:minorTickMark val="none"/>
        <c:tickLblPos val="nextTo"/>
        <c:crossAx val="-1019668800"/>
        <c:crosses val="autoZero"/>
        <c:crossBetween val="between"/>
      </c:valAx>
    </c:plotArea>
    <c:plotVisOnly val="1"/>
    <c:dispBlanksAs val="gap"/>
    <c:showDLblsOverMax val="0"/>
  </c:chart>
  <c:spPr>
    <a:ln>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[tldwatch_inventory_04172015.xlsx]pivot_status!PivotTable1</c:name>
    <c:fmtId val="18"/>
  </c:pivotSource>
  <c:chart>
    <c:autoTitleDeleted val="0"/>
    <c:pivotFmts>
      <c:pivotFmt>
        <c:idx val="0"/>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6"/>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pivot_status!$B$4:$B$5</c:f>
              <c:strCache>
                <c:ptCount val="1"/>
                <c:pt idx="0">
                  <c:v>Brand</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pivot_status!$A$6:$A$13</c:f>
              <c:strCache>
                <c:ptCount val="7"/>
                <c:pt idx="0">
                  <c:v>Applied</c:v>
                </c:pt>
                <c:pt idx="1">
                  <c:v>Criteria Fail</c:v>
                </c:pt>
                <c:pt idx="2">
                  <c:v>Delegated</c:v>
                </c:pt>
                <c:pt idx="3">
                  <c:v>Not Approved</c:v>
                </c:pt>
                <c:pt idx="4">
                  <c:v>On-Hold</c:v>
                </c:pt>
                <c:pt idx="5">
                  <c:v>Will Not Proceed</c:v>
                </c:pt>
                <c:pt idx="6">
                  <c:v>Withdrawn</c:v>
                </c:pt>
              </c:strCache>
            </c:strRef>
          </c:cat>
          <c:val>
            <c:numRef>
              <c:f>pivot_status!$B$6:$B$13</c:f>
              <c:numCache>
                <c:formatCode>General</c:formatCode>
                <c:ptCount val="7"/>
                <c:pt idx="0">
                  <c:v>484</c:v>
                </c:pt>
                <c:pt idx="2">
                  <c:v>111</c:v>
                </c:pt>
                <c:pt idx="4">
                  <c:v>5</c:v>
                </c:pt>
                <c:pt idx="5">
                  <c:v>17</c:v>
                </c:pt>
                <c:pt idx="6">
                  <c:v>78</c:v>
                </c:pt>
              </c:numCache>
            </c:numRef>
          </c:val>
        </c:ser>
        <c:ser>
          <c:idx val="1"/>
          <c:order val="1"/>
          <c:tx>
            <c:strRef>
              <c:f>pivot_status!$C$4:$C$5</c:f>
              <c:strCache>
                <c:ptCount val="1"/>
                <c:pt idx="0">
                  <c:v>Generic</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pivot_status!$A$6:$A$13</c:f>
              <c:strCache>
                <c:ptCount val="7"/>
                <c:pt idx="0">
                  <c:v>Applied</c:v>
                </c:pt>
                <c:pt idx="1">
                  <c:v>Criteria Fail</c:v>
                </c:pt>
                <c:pt idx="2">
                  <c:v>Delegated</c:v>
                </c:pt>
                <c:pt idx="3">
                  <c:v>Not Approved</c:v>
                </c:pt>
                <c:pt idx="4">
                  <c:v>On-Hold</c:v>
                </c:pt>
                <c:pt idx="5">
                  <c:v>Will Not Proceed</c:v>
                </c:pt>
                <c:pt idx="6">
                  <c:v>Withdrawn</c:v>
                </c:pt>
              </c:strCache>
            </c:strRef>
          </c:cat>
          <c:val>
            <c:numRef>
              <c:f>pivot_status!$C$6:$C$13</c:f>
              <c:numCache>
                <c:formatCode>General</c:formatCode>
                <c:ptCount val="7"/>
                <c:pt idx="0">
                  <c:v>220</c:v>
                </c:pt>
                <c:pt idx="1">
                  <c:v>1</c:v>
                </c:pt>
                <c:pt idx="2">
                  <c:v>388</c:v>
                </c:pt>
                <c:pt idx="3">
                  <c:v>2</c:v>
                </c:pt>
                <c:pt idx="4">
                  <c:v>16</c:v>
                </c:pt>
                <c:pt idx="5">
                  <c:v>6</c:v>
                </c:pt>
                <c:pt idx="6">
                  <c:v>17</c:v>
                </c:pt>
              </c:numCache>
            </c:numRef>
          </c:val>
        </c:ser>
        <c:ser>
          <c:idx val="2"/>
          <c:order val="2"/>
          <c:tx>
            <c:strRef>
              <c:f>pivot_status!$D$4:$D$5</c:f>
              <c:strCache>
                <c:ptCount val="1"/>
                <c:pt idx="0">
                  <c:v>Geographic</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pivot_status!$A$6:$A$13</c:f>
              <c:strCache>
                <c:ptCount val="7"/>
                <c:pt idx="0">
                  <c:v>Applied</c:v>
                </c:pt>
                <c:pt idx="1">
                  <c:v>Criteria Fail</c:v>
                </c:pt>
                <c:pt idx="2">
                  <c:v>Delegated</c:v>
                </c:pt>
                <c:pt idx="3">
                  <c:v>Not Approved</c:v>
                </c:pt>
                <c:pt idx="4">
                  <c:v>On-Hold</c:v>
                </c:pt>
                <c:pt idx="5">
                  <c:v>Will Not Proceed</c:v>
                </c:pt>
                <c:pt idx="6">
                  <c:v>Withdrawn</c:v>
                </c:pt>
              </c:strCache>
            </c:strRef>
          </c:cat>
          <c:val>
            <c:numRef>
              <c:f>pivot_status!$D$6:$D$13</c:f>
              <c:numCache>
                <c:formatCode>General</c:formatCode>
                <c:ptCount val="7"/>
                <c:pt idx="0">
                  <c:v>12</c:v>
                </c:pt>
                <c:pt idx="2">
                  <c:v>45</c:v>
                </c:pt>
                <c:pt idx="6">
                  <c:v>6</c:v>
                </c:pt>
              </c:numCache>
            </c:numRef>
          </c:val>
        </c:ser>
        <c:dLbls>
          <c:showLegendKey val="0"/>
          <c:showVal val="0"/>
          <c:showCatName val="0"/>
          <c:showSerName val="0"/>
          <c:showPercent val="0"/>
          <c:showBubbleSize val="0"/>
        </c:dLbls>
        <c:gapWidth val="150"/>
        <c:overlap val="100"/>
        <c:axId val="-1018363472"/>
        <c:axId val="-1018353136"/>
      </c:barChart>
      <c:catAx>
        <c:axId val="-1018363472"/>
        <c:scaling>
          <c:orientation val="minMax"/>
        </c:scaling>
        <c:delete val="0"/>
        <c:axPos val="b"/>
        <c:numFmt formatCode="General" sourceLinked="0"/>
        <c:majorTickMark val="out"/>
        <c:minorTickMark val="none"/>
        <c:tickLblPos val="nextTo"/>
        <c:crossAx val="-1018353136"/>
        <c:crosses val="autoZero"/>
        <c:auto val="1"/>
        <c:lblAlgn val="ctr"/>
        <c:lblOffset val="100"/>
        <c:noMultiLvlLbl val="0"/>
      </c:catAx>
      <c:valAx>
        <c:axId val="-1018353136"/>
        <c:scaling>
          <c:orientation val="minMax"/>
        </c:scaling>
        <c:delete val="0"/>
        <c:axPos val="l"/>
        <c:majorGridlines/>
        <c:numFmt formatCode="General" sourceLinked="1"/>
        <c:majorTickMark val="out"/>
        <c:minorTickMark val="none"/>
        <c:tickLblPos val="nextTo"/>
        <c:crossAx val="-1018363472"/>
        <c:crosses val="autoZero"/>
        <c:crossBetween val="between"/>
      </c:valAx>
    </c:plotArea>
    <c:legend>
      <c:legendPos val="b"/>
      <c:layout/>
      <c:overlay val="0"/>
    </c:legend>
    <c:plotVisOnly val="1"/>
    <c:dispBlanksAs val="gap"/>
    <c:showDLblsOverMax val="0"/>
  </c:chart>
  <c:spPr>
    <a:ln>
      <a:solidFill>
        <a:schemeClr val="accent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[legacy_data.xlsx]tier3!PivotTable6</c:name>
    <c:fmtId val="15"/>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s>
    <c:plotArea>
      <c:layout/>
      <c:lineChart>
        <c:grouping val="standard"/>
        <c:varyColors val="0"/>
        <c:ser>
          <c:idx val="0"/>
          <c:order val="0"/>
          <c:tx>
            <c:strRef>
              <c:f>tier3!$B$3:$B$4</c:f>
              <c:strCache>
                <c:ptCount val="1"/>
                <c:pt idx="0">
                  <c:v>asia</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tier3!$B$5:$B$369</c:f>
              <c:numCache>
                <c:formatCode>General</c:formatCode>
                <c:ptCount val="364"/>
                <c:pt idx="0">
                  <c:v>389525</c:v>
                </c:pt>
                <c:pt idx="1">
                  <c:v>386274</c:v>
                </c:pt>
                <c:pt idx="2">
                  <c:v>385841</c:v>
                </c:pt>
                <c:pt idx="3">
                  <c:v>385236</c:v>
                </c:pt>
                <c:pt idx="4">
                  <c:v>384832</c:v>
                </c:pt>
                <c:pt idx="5">
                  <c:v>383691</c:v>
                </c:pt>
                <c:pt idx="6">
                  <c:v>381672</c:v>
                </c:pt>
                <c:pt idx="7">
                  <c:v>379391</c:v>
                </c:pt>
                <c:pt idx="8">
                  <c:v>378627</c:v>
                </c:pt>
                <c:pt idx="9">
                  <c:v>365188</c:v>
                </c:pt>
                <c:pt idx="10">
                  <c:v>361381</c:v>
                </c:pt>
                <c:pt idx="11">
                  <c:v>360910</c:v>
                </c:pt>
                <c:pt idx="12">
                  <c:v>360433</c:v>
                </c:pt>
                <c:pt idx="13">
                  <c:v>365047</c:v>
                </c:pt>
                <c:pt idx="14">
                  <c:v>365993</c:v>
                </c:pt>
                <c:pt idx="15">
                  <c:v>366562</c:v>
                </c:pt>
                <c:pt idx="16">
                  <c:v>366702</c:v>
                </c:pt>
                <c:pt idx="17">
                  <c:v>366748</c:v>
                </c:pt>
                <c:pt idx="18">
                  <c:v>366754</c:v>
                </c:pt>
                <c:pt idx="19">
                  <c:v>366606</c:v>
                </c:pt>
                <c:pt idx="20">
                  <c:v>366555</c:v>
                </c:pt>
                <c:pt idx="21">
                  <c:v>366525</c:v>
                </c:pt>
                <c:pt idx="22">
                  <c:v>366445</c:v>
                </c:pt>
                <c:pt idx="23">
                  <c:v>366461</c:v>
                </c:pt>
                <c:pt idx="24">
                  <c:v>366481</c:v>
                </c:pt>
                <c:pt idx="25">
                  <c:v>366145</c:v>
                </c:pt>
                <c:pt idx="26">
                  <c:v>365692</c:v>
                </c:pt>
                <c:pt idx="27">
                  <c:v>365636</c:v>
                </c:pt>
                <c:pt idx="28">
                  <c:v>365267</c:v>
                </c:pt>
                <c:pt idx="29">
                  <c:v>369464</c:v>
                </c:pt>
                <c:pt idx="30">
                  <c:v>368631</c:v>
                </c:pt>
                <c:pt idx="31">
                  <c:v>368336</c:v>
                </c:pt>
                <c:pt idx="32">
                  <c:v>367067</c:v>
                </c:pt>
                <c:pt idx="33">
                  <c:v>367025</c:v>
                </c:pt>
                <c:pt idx="34">
                  <c:v>366904</c:v>
                </c:pt>
                <c:pt idx="35">
                  <c:v>365489</c:v>
                </c:pt>
                <c:pt idx="36">
                  <c:v>365426</c:v>
                </c:pt>
                <c:pt idx="37">
                  <c:v>364234</c:v>
                </c:pt>
                <c:pt idx="38">
                  <c:v>363970</c:v>
                </c:pt>
                <c:pt idx="39">
                  <c:v>363802</c:v>
                </c:pt>
                <c:pt idx="40">
                  <c:v>363950</c:v>
                </c:pt>
                <c:pt idx="41">
                  <c:v>363750</c:v>
                </c:pt>
                <c:pt idx="42">
                  <c:v>363992</c:v>
                </c:pt>
                <c:pt idx="43">
                  <c:v>364048</c:v>
                </c:pt>
                <c:pt idx="44">
                  <c:v>364057</c:v>
                </c:pt>
                <c:pt idx="45">
                  <c:v>363625</c:v>
                </c:pt>
                <c:pt idx="46">
                  <c:v>363112</c:v>
                </c:pt>
                <c:pt idx="47">
                  <c:v>365111</c:v>
                </c:pt>
                <c:pt idx="48">
                  <c:v>365100</c:v>
                </c:pt>
                <c:pt idx="49">
                  <c:v>364977</c:v>
                </c:pt>
                <c:pt idx="50">
                  <c:v>365118</c:v>
                </c:pt>
                <c:pt idx="51">
                  <c:v>365368</c:v>
                </c:pt>
                <c:pt idx="52">
                  <c:v>362326</c:v>
                </c:pt>
                <c:pt idx="53">
                  <c:v>362404</c:v>
                </c:pt>
                <c:pt idx="54">
                  <c:v>362877</c:v>
                </c:pt>
                <c:pt idx="55">
                  <c:v>362595</c:v>
                </c:pt>
                <c:pt idx="56">
                  <c:v>360807</c:v>
                </c:pt>
                <c:pt idx="57">
                  <c:v>359442</c:v>
                </c:pt>
                <c:pt idx="58">
                  <c:v>359106</c:v>
                </c:pt>
                <c:pt idx="59">
                  <c:v>358803</c:v>
                </c:pt>
                <c:pt idx="60">
                  <c:v>358156</c:v>
                </c:pt>
                <c:pt idx="61">
                  <c:v>357186</c:v>
                </c:pt>
                <c:pt idx="62">
                  <c:v>355426</c:v>
                </c:pt>
                <c:pt idx="63">
                  <c:v>351225</c:v>
                </c:pt>
                <c:pt idx="64">
                  <c:v>341793</c:v>
                </c:pt>
                <c:pt idx="65">
                  <c:v>341648</c:v>
                </c:pt>
                <c:pt idx="66">
                  <c:v>341207</c:v>
                </c:pt>
                <c:pt idx="67">
                  <c:v>340927</c:v>
                </c:pt>
                <c:pt idx="68">
                  <c:v>338277</c:v>
                </c:pt>
                <c:pt idx="69">
                  <c:v>333139</c:v>
                </c:pt>
                <c:pt idx="70">
                  <c:v>335036</c:v>
                </c:pt>
                <c:pt idx="71">
                  <c:v>334729</c:v>
                </c:pt>
                <c:pt idx="72">
                  <c:v>334929</c:v>
                </c:pt>
                <c:pt idx="73">
                  <c:v>334996</c:v>
                </c:pt>
                <c:pt idx="74">
                  <c:v>335044</c:v>
                </c:pt>
                <c:pt idx="75">
                  <c:v>335309</c:v>
                </c:pt>
                <c:pt idx="76">
                  <c:v>335102</c:v>
                </c:pt>
                <c:pt idx="77">
                  <c:v>334325</c:v>
                </c:pt>
                <c:pt idx="78">
                  <c:v>334367</c:v>
                </c:pt>
                <c:pt idx="79">
                  <c:v>334444</c:v>
                </c:pt>
                <c:pt idx="80">
                  <c:v>334573</c:v>
                </c:pt>
                <c:pt idx="81">
                  <c:v>334325</c:v>
                </c:pt>
                <c:pt idx="82">
                  <c:v>334450</c:v>
                </c:pt>
                <c:pt idx="83">
                  <c:v>334521</c:v>
                </c:pt>
                <c:pt idx="84">
                  <c:v>336902</c:v>
                </c:pt>
                <c:pt idx="85">
                  <c:v>336894</c:v>
                </c:pt>
                <c:pt idx="86">
                  <c:v>336467</c:v>
                </c:pt>
                <c:pt idx="87">
                  <c:v>336254</c:v>
                </c:pt>
                <c:pt idx="88">
                  <c:v>336105</c:v>
                </c:pt>
                <c:pt idx="89">
                  <c:v>336143</c:v>
                </c:pt>
                <c:pt idx="90">
                  <c:v>336235</c:v>
                </c:pt>
                <c:pt idx="91">
                  <c:v>336239</c:v>
                </c:pt>
                <c:pt idx="92">
                  <c:v>311240</c:v>
                </c:pt>
                <c:pt idx="93">
                  <c:v>311239</c:v>
                </c:pt>
                <c:pt idx="94">
                  <c:v>311081</c:v>
                </c:pt>
                <c:pt idx="95">
                  <c:v>310964</c:v>
                </c:pt>
                <c:pt idx="96">
                  <c:v>310947</c:v>
                </c:pt>
                <c:pt idx="97">
                  <c:v>311357</c:v>
                </c:pt>
                <c:pt idx="98">
                  <c:v>311519</c:v>
                </c:pt>
                <c:pt idx="99">
                  <c:v>311734</c:v>
                </c:pt>
                <c:pt idx="100">
                  <c:v>310898</c:v>
                </c:pt>
                <c:pt idx="101">
                  <c:v>310603</c:v>
                </c:pt>
                <c:pt idx="102">
                  <c:v>310355</c:v>
                </c:pt>
                <c:pt idx="103">
                  <c:v>312596</c:v>
                </c:pt>
                <c:pt idx="104">
                  <c:v>312628</c:v>
                </c:pt>
                <c:pt idx="105">
                  <c:v>312349</c:v>
                </c:pt>
                <c:pt idx="106">
                  <c:v>312464</c:v>
                </c:pt>
                <c:pt idx="107">
                  <c:v>312451</c:v>
                </c:pt>
                <c:pt idx="108">
                  <c:v>312215</c:v>
                </c:pt>
                <c:pt idx="109">
                  <c:v>311922</c:v>
                </c:pt>
                <c:pt idx="110">
                  <c:v>312028</c:v>
                </c:pt>
                <c:pt idx="111">
                  <c:v>312116</c:v>
                </c:pt>
                <c:pt idx="112">
                  <c:v>312655</c:v>
                </c:pt>
                <c:pt idx="113">
                  <c:v>312040</c:v>
                </c:pt>
                <c:pt idx="114">
                  <c:v>311944</c:v>
                </c:pt>
                <c:pt idx="115">
                  <c:v>311586</c:v>
                </c:pt>
                <c:pt idx="116">
                  <c:v>310413</c:v>
                </c:pt>
                <c:pt idx="117">
                  <c:v>309859</c:v>
                </c:pt>
                <c:pt idx="118">
                  <c:v>309869</c:v>
                </c:pt>
                <c:pt idx="119">
                  <c:v>309514</c:v>
                </c:pt>
                <c:pt idx="120">
                  <c:v>309598</c:v>
                </c:pt>
                <c:pt idx="121">
                  <c:v>309651</c:v>
                </c:pt>
                <c:pt idx="122">
                  <c:v>309520</c:v>
                </c:pt>
                <c:pt idx="123">
                  <c:v>309292</c:v>
                </c:pt>
                <c:pt idx="124">
                  <c:v>308918</c:v>
                </c:pt>
                <c:pt idx="125">
                  <c:v>308745</c:v>
                </c:pt>
                <c:pt idx="126">
                  <c:v>310601</c:v>
                </c:pt>
                <c:pt idx="127">
                  <c:v>310446</c:v>
                </c:pt>
                <c:pt idx="128">
                  <c:v>310260</c:v>
                </c:pt>
                <c:pt idx="129">
                  <c:v>310129</c:v>
                </c:pt>
                <c:pt idx="130">
                  <c:v>308842</c:v>
                </c:pt>
                <c:pt idx="131">
                  <c:v>308977</c:v>
                </c:pt>
                <c:pt idx="132">
                  <c:v>309080</c:v>
                </c:pt>
                <c:pt idx="133">
                  <c:v>308068</c:v>
                </c:pt>
                <c:pt idx="134">
                  <c:v>308530</c:v>
                </c:pt>
                <c:pt idx="135">
                  <c:v>307904</c:v>
                </c:pt>
                <c:pt idx="136">
                  <c:v>307490</c:v>
                </c:pt>
                <c:pt idx="137">
                  <c:v>306926</c:v>
                </c:pt>
                <c:pt idx="138">
                  <c:v>305801</c:v>
                </c:pt>
                <c:pt idx="139">
                  <c:v>304908</c:v>
                </c:pt>
                <c:pt idx="140">
                  <c:v>304868</c:v>
                </c:pt>
                <c:pt idx="141">
                  <c:v>303566</c:v>
                </c:pt>
                <c:pt idx="142">
                  <c:v>302641</c:v>
                </c:pt>
                <c:pt idx="143">
                  <c:v>294201</c:v>
                </c:pt>
                <c:pt idx="144">
                  <c:v>293957</c:v>
                </c:pt>
                <c:pt idx="145">
                  <c:v>291436</c:v>
                </c:pt>
                <c:pt idx="146">
                  <c:v>291249</c:v>
                </c:pt>
                <c:pt idx="147">
                  <c:v>291103</c:v>
                </c:pt>
                <c:pt idx="148">
                  <c:v>290272</c:v>
                </c:pt>
                <c:pt idx="149">
                  <c:v>289785</c:v>
                </c:pt>
                <c:pt idx="150">
                  <c:v>289368</c:v>
                </c:pt>
                <c:pt idx="151">
                  <c:v>288846</c:v>
                </c:pt>
                <c:pt idx="152">
                  <c:v>287141</c:v>
                </c:pt>
                <c:pt idx="153">
                  <c:v>284276</c:v>
                </c:pt>
                <c:pt idx="154">
                  <c:v>282507</c:v>
                </c:pt>
                <c:pt idx="155">
                  <c:v>281985</c:v>
                </c:pt>
                <c:pt idx="156">
                  <c:v>281603</c:v>
                </c:pt>
                <c:pt idx="157">
                  <c:v>281376</c:v>
                </c:pt>
                <c:pt idx="158">
                  <c:v>280943</c:v>
                </c:pt>
                <c:pt idx="159">
                  <c:v>280555</c:v>
                </c:pt>
                <c:pt idx="160">
                  <c:v>280765</c:v>
                </c:pt>
                <c:pt idx="161">
                  <c:v>280271</c:v>
                </c:pt>
                <c:pt idx="162">
                  <c:v>280350</c:v>
                </c:pt>
                <c:pt idx="163">
                  <c:v>280394</c:v>
                </c:pt>
                <c:pt idx="164">
                  <c:v>279955</c:v>
                </c:pt>
                <c:pt idx="165">
                  <c:v>279698</c:v>
                </c:pt>
                <c:pt idx="166">
                  <c:v>276817</c:v>
                </c:pt>
                <c:pt idx="167">
                  <c:v>276984</c:v>
                </c:pt>
                <c:pt idx="168">
                  <c:v>277072</c:v>
                </c:pt>
                <c:pt idx="169">
                  <c:v>277119</c:v>
                </c:pt>
                <c:pt idx="170">
                  <c:v>276060</c:v>
                </c:pt>
                <c:pt idx="171">
                  <c:v>275668</c:v>
                </c:pt>
                <c:pt idx="172">
                  <c:v>275472</c:v>
                </c:pt>
                <c:pt idx="173">
                  <c:v>275024</c:v>
                </c:pt>
                <c:pt idx="174">
                  <c:v>275274</c:v>
                </c:pt>
                <c:pt idx="175">
                  <c:v>274507</c:v>
                </c:pt>
                <c:pt idx="176">
                  <c:v>273126</c:v>
                </c:pt>
                <c:pt idx="177">
                  <c:v>273033</c:v>
                </c:pt>
                <c:pt idx="178">
                  <c:v>272769</c:v>
                </c:pt>
                <c:pt idx="179">
                  <c:v>272807</c:v>
                </c:pt>
                <c:pt idx="180">
                  <c:v>272744</c:v>
                </c:pt>
                <c:pt idx="181">
                  <c:v>272386</c:v>
                </c:pt>
                <c:pt idx="182">
                  <c:v>272230</c:v>
                </c:pt>
                <c:pt idx="183">
                  <c:v>271864</c:v>
                </c:pt>
                <c:pt idx="184">
                  <c:v>272052</c:v>
                </c:pt>
                <c:pt idx="185">
                  <c:v>271378</c:v>
                </c:pt>
                <c:pt idx="186">
                  <c:v>270839</c:v>
                </c:pt>
                <c:pt idx="187">
                  <c:v>271361</c:v>
                </c:pt>
                <c:pt idx="188">
                  <c:v>271428</c:v>
                </c:pt>
                <c:pt idx="189">
                  <c:v>271228</c:v>
                </c:pt>
                <c:pt idx="190">
                  <c:v>270651</c:v>
                </c:pt>
                <c:pt idx="191">
                  <c:v>270356</c:v>
                </c:pt>
                <c:pt idx="192">
                  <c:v>270487</c:v>
                </c:pt>
                <c:pt idx="193">
                  <c:v>270616</c:v>
                </c:pt>
                <c:pt idx="194">
                  <c:v>269921</c:v>
                </c:pt>
                <c:pt idx="195">
                  <c:v>270522</c:v>
                </c:pt>
                <c:pt idx="196">
                  <c:v>270829</c:v>
                </c:pt>
                <c:pt idx="197">
                  <c:v>270785</c:v>
                </c:pt>
                <c:pt idx="198">
                  <c:v>270781</c:v>
                </c:pt>
                <c:pt idx="199">
                  <c:v>270873</c:v>
                </c:pt>
                <c:pt idx="200">
                  <c:v>269972</c:v>
                </c:pt>
                <c:pt idx="201">
                  <c:v>269012</c:v>
                </c:pt>
                <c:pt idx="202">
                  <c:v>269260</c:v>
                </c:pt>
                <c:pt idx="203">
                  <c:v>269510</c:v>
                </c:pt>
                <c:pt idx="204">
                  <c:v>269759</c:v>
                </c:pt>
                <c:pt idx="205">
                  <c:v>269937</c:v>
                </c:pt>
                <c:pt idx="206">
                  <c:v>270131</c:v>
                </c:pt>
                <c:pt idx="207">
                  <c:v>270490</c:v>
                </c:pt>
                <c:pt idx="208">
                  <c:v>271319</c:v>
                </c:pt>
                <c:pt idx="209">
                  <c:v>271479</c:v>
                </c:pt>
                <c:pt idx="210">
                  <c:v>271674</c:v>
                </c:pt>
                <c:pt idx="211">
                  <c:v>271836</c:v>
                </c:pt>
                <c:pt idx="212">
                  <c:v>271990</c:v>
                </c:pt>
                <c:pt idx="213">
                  <c:v>272000</c:v>
                </c:pt>
                <c:pt idx="214">
                  <c:v>272063</c:v>
                </c:pt>
                <c:pt idx="215">
                  <c:v>273001</c:v>
                </c:pt>
                <c:pt idx="216">
                  <c:v>273196</c:v>
                </c:pt>
                <c:pt idx="217">
                  <c:v>272220</c:v>
                </c:pt>
                <c:pt idx="218">
                  <c:v>272508</c:v>
                </c:pt>
                <c:pt idx="219">
                  <c:v>272486</c:v>
                </c:pt>
                <c:pt idx="220">
                  <c:v>272531</c:v>
                </c:pt>
                <c:pt idx="221">
                  <c:v>272570</c:v>
                </c:pt>
                <c:pt idx="222">
                  <c:v>272801</c:v>
                </c:pt>
                <c:pt idx="223">
                  <c:v>272776</c:v>
                </c:pt>
                <c:pt idx="224">
                  <c:v>272595</c:v>
                </c:pt>
                <c:pt idx="225">
                  <c:v>272428</c:v>
                </c:pt>
                <c:pt idx="226">
                  <c:v>272300</c:v>
                </c:pt>
                <c:pt idx="227">
                  <c:v>271851</c:v>
                </c:pt>
                <c:pt idx="228">
                  <c:v>271783</c:v>
                </c:pt>
                <c:pt idx="229">
                  <c:v>271812</c:v>
                </c:pt>
                <c:pt idx="230">
                  <c:v>271574</c:v>
                </c:pt>
                <c:pt idx="231">
                  <c:v>271480</c:v>
                </c:pt>
                <c:pt idx="232">
                  <c:v>270665</c:v>
                </c:pt>
                <c:pt idx="233">
                  <c:v>270292</c:v>
                </c:pt>
                <c:pt idx="234">
                  <c:v>270156</c:v>
                </c:pt>
                <c:pt idx="235">
                  <c:v>270142</c:v>
                </c:pt>
                <c:pt idx="236">
                  <c:v>270003</c:v>
                </c:pt>
                <c:pt idx="237">
                  <c:v>269884</c:v>
                </c:pt>
                <c:pt idx="238">
                  <c:v>268957</c:v>
                </c:pt>
                <c:pt idx="239">
                  <c:v>268685</c:v>
                </c:pt>
                <c:pt idx="240">
                  <c:v>268603</c:v>
                </c:pt>
                <c:pt idx="241">
                  <c:v>268612</c:v>
                </c:pt>
                <c:pt idx="242">
                  <c:v>268508</c:v>
                </c:pt>
                <c:pt idx="243">
                  <c:v>268305</c:v>
                </c:pt>
                <c:pt idx="244">
                  <c:v>268331</c:v>
                </c:pt>
                <c:pt idx="245">
                  <c:v>268413</c:v>
                </c:pt>
                <c:pt idx="246">
                  <c:v>268510</c:v>
                </c:pt>
                <c:pt idx="247">
                  <c:v>268511</c:v>
                </c:pt>
                <c:pt idx="248">
                  <c:v>268522</c:v>
                </c:pt>
                <c:pt idx="249">
                  <c:v>268516</c:v>
                </c:pt>
                <c:pt idx="250">
                  <c:v>268420</c:v>
                </c:pt>
                <c:pt idx="251">
                  <c:v>268548</c:v>
                </c:pt>
                <c:pt idx="252">
                  <c:v>268566</c:v>
                </c:pt>
                <c:pt idx="253">
                  <c:v>268743</c:v>
                </c:pt>
                <c:pt idx="254">
                  <c:v>268712</c:v>
                </c:pt>
                <c:pt idx="255">
                  <c:v>268658</c:v>
                </c:pt>
                <c:pt idx="256">
                  <c:v>268665</c:v>
                </c:pt>
                <c:pt idx="257">
                  <c:v>268970</c:v>
                </c:pt>
                <c:pt idx="258">
                  <c:v>269087</c:v>
                </c:pt>
                <c:pt idx="259">
                  <c:v>270376</c:v>
                </c:pt>
                <c:pt idx="260">
                  <c:v>274770</c:v>
                </c:pt>
                <c:pt idx="261">
                  <c:v>276104</c:v>
                </c:pt>
                <c:pt idx="262">
                  <c:v>276155</c:v>
                </c:pt>
                <c:pt idx="263">
                  <c:v>276147</c:v>
                </c:pt>
                <c:pt idx="264">
                  <c:v>276223</c:v>
                </c:pt>
                <c:pt idx="265">
                  <c:v>276276</c:v>
                </c:pt>
                <c:pt idx="266">
                  <c:v>276398</c:v>
                </c:pt>
                <c:pt idx="267">
                  <c:v>276437</c:v>
                </c:pt>
                <c:pt idx="268">
                  <c:v>276366</c:v>
                </c:pt>
                <c:pt idx="269">
                  <c:v>276570</c:v>
                </c:pt>
                <c:pt idx="270">
                  <c:v>276570</c:v>
                </c:pt>
                <c:pt idx="271">
                  <c:v>276767</c:v>
                </c:pt>
                <c:pt idx="272">
                  <c:v>276925</c:v>
                </c:pt>
                <c:pt idx="273">
                  <c:v>277228</c:v>
                </c:pt>
                <c:pt idx="274">
                  <c:v>277168</c:v>
                </c:pt>
                <c:pt idx="275">
                  <c:v>276960</c:v>
                </c:pt>
                <c:pt idx="276">
                  <c:v>276897</c:v>
                </c:pt>
                <c:pt idx="277">
                  <c:v>276911</c:v>
                </c:pt>
                <c:pt idx="278">
                  <c:v>276861</c:v>
                </c:pt>
                <c:pt idx="279">
                  <c:v>276775</c:v>
                </c:pt>
                <c:pt idx="280">
                  <c:v>276821</c:v>
                </c:pt>
                <c:pt idx="281">
                  <c:v>276778</c:v>
                </c:pt>
                <c:pt idx="282">
                  <c:v>276711</c:v>
                </c:pt>
                <c:pt idx="283">
                  <c:v>276701</c:v>
                </c:pt>
                <c:pt idx="284">
                  <c:v>276616</c:v>
                </c:pt>
                <c:pt idx="285">
                  <c:v>276614</c:v>
                </c:pt>
                <c:pt idx="286">
                  <c:v>276699</c:v>
                </c:pt>
                <c:pt idx="287">
                  <c:v>276774</c:v>
                </c:pt>
                <c:pt idx="288">
                  <c:v>276483</c:v>
                </c:pt>
                <c:pt idx="289">
                  <c:v>276494</c:v>
                </c:pt>
                <c:pt idx="290">
                  <c:v>276467</c:v>
                </c:pt>
                <c:pt idx="291">
                  <c:v>276565</c:v>
                </c:pt>
                <c:pt idx="292">
                  <c:v>276490</c:v>
                </c:pt>
                <c:pt idx="293">
                  <c:v>276514</c:v>
                </c:pt>
                <c:pt idx="294">
                  <c:v>276510</c:v>
                </c:pt>
                <c:pt idx="295">
                  <c:v>276498</c:v>
                </c:pt>
                <c:pt idx="296">
                  <c:v>276453</c:v>
                </c:pt>
                <c:pt idx="297">
                  <c:v>276418</c:v>
                </c:pt>
                <c:pt idx="298">
                  <c:v>276413</c:v>
                </c:pt>
                <c:pt idx="299">
                  <c:v>276554</c:v>
                </c:pt>
                <c:pt idx="300">
                  <c:v>276553</c:v>
                </c:pt>
                <c:pt idx="301">
                  <c:v>276580</c:v>
                </c:pt>
                <c:pt idx="302">
                  <c:v>276400</c:v>
                </c:pt>
                <c:pt idx="303">
                  <c:v>276400</c:v>
                </c:pt>
                <c:pt idx="304">
                  <c:v>276216</c:v>
                </c:pt>
                <c:pt idx="305">
                  <c:v>276228</c:v>
                </c:pt>
                <c:pt idx="306">
                  <c:v>276252</c:v>
                </c:pt>
                <c:pt idx="307">
                  <c:v>276345</c:v>
                </c:pt>
                <c:pt idx="308">
                  <c:v>276359</c:v>
                </c:pt>
                <c:pt idx="309">
                  <c:v>276287</c:v>
                </c:pt>
                <c:pt idx="310">
                  <c:v>276315</c:v>
                </c:pt>
                <c:pt idx="311">
                  <c:v>276316</c:v>
                </c:pt>
                <c:pt idx="312">
                  <c:v>276316</c:v>
                </c:pt>
                <c:pt idx="313">
                  <c:v>276375</c:v>
                </c:pt>
                <c:pt idx="314">
                  <c:v>276356</c:v>
                </c:pt>
                <c:pt idx="315">
                  <c:v>276424</c:v>
                </c:pt>
                <c:pt idx="316">
                  <c:v>276415</c:v>
                </c:pt>
                <c:pt idx="317">
                  <c:v>276399</c:v>
                </c:pt>
                <c:pt idx="318">
                  <c:v>276389</c:v>
                </c:pt>
                <c:pt idx="319">
                  <c:v>276359</c:v>
                </c:pt>
                <c:pt idx="320">
                  <c:v>276416</c:v>
                </c:pt>
                <c:pt idx="321">
                  <c:v>276449</c:v>
                </c:pt>
                <c:pt idx="322">
                  <c:v>276497</c:v>
                </c:pt>
                <c:pt idx="323">
                  <c:v>276588</c:v>
                </c:pt>
                <c:pt idx="324">
                  <c:v>276616</c:v>
                </c:pt>
                <c:pt idx="325">
                  <c:v>276588</c:v>
                </c:pt>
                <c:pt idx="326">
                  <c:v>276529</c:v>
                </c:pt>
                <c:pt idx="327">
                  <c:v>276529</c:v>
                </c:pt>
                <c:pt idx="328">
                  <c:v>276665</c:v>
                </c:pt>
                <c:pt idx="329">
                  <c:v>276678</c:v>
                </c:pt>
                <c:pt idx="330">
                  <c:v>276742</c:v>
                </c:pt>
                <c:pt idx="331">
                  <c:v>276826</c:v>
                </c:pt>
                <c:pt idx="332">
                  <c:v>276757</c:v>
                </c:pt>
                <c:pt idx="333">
                  <c:v>276762</c:v>
                </c:pt>
                <c:pt idx="334">
                  <c:v>276673</c:v>
                </c:pt>
                <c:pt idx="335">
                  <c:v>276838</c:v>
                </c:pt>
                <c:pt idx="336">
                  <c:v>276828</c:v>
                </c:pt>
                <c:pt idx="337">
                  <c:v>277132</c:v>
                </c:pt>
                <c:pt idx="338">
                  <c:v>277258</c:v>
                </c:pt>
                <c:pt idx="339">
                  <c:v>277277</c:v>
                </c:pt>
                <c:pt idx="340">
                  <c:v>276933</c:v>
                </c:pt>
                <c:pt idx="341">
                  <c:v>277276</c:v>
                </c:pt>
                <c:pt idx="342">
                  <c:v>277515</c:v>
                </c:pt>
                <c:pt idx="343">
                  <c:v>277494</c:v>
                </c:pt>
                <c:pt idx="344">
                  <c:v>277720</c:v>
                </c:pt>
                <c:pt idx="345">
                  <c:v>277805</c:v>
                </c:pt>
                <c:pt idx="346">
                  <c:v>277819</c:v>
                </c:pt>
                <c:pt idx="347">
                  <c:v>278131</c:v>
                </c:pt>
                <c:pt idx="348">
                  <c:v>278162</c:v>
                </c:pt>
                <c:pt idx="349">
                  <c:v>278133</c:v>
                </c:pt>
                <c:pt idx="350">
                  <c:v>278251</c:v>
                </c:pt>
                <c:pt idx="351">
                  <c:v>278314</c:v>
                </c:pt>
                <c:pt idx="352">
                  <c:v>278269</c:v>
                </c:pt>
                <c:pt idx="353">
                  <c:v>278329</c:v>
                </c:pt>
                <c:pt idx="354">
                  <c:v>278333</c:v>
                </c:pt>
                <c:pt idx="355">
                  <c:v>278564</c:v>
                </c:pt>
                <c:pt idx="356">
                  <c:v>278501</c:v>
                </c:pt>
                <c:pt idx="357">
                  <c:v>278409</c:v>
                </c:pt>
                <c:pt idx="358">
                  <c:v>278358</c:v>
                </c:pt>
                <c:pt idx="359">
                  <c:v>278210</c:v>
                </c:pt>
                <c:pt idx="360">
                  <c:v>278506</c:v>
                </c:pt>
                <c:pt idx="361">
                  <c:v>278494</c:v>
                </c:pt>
                <c:pt idx="362">
                  <c:v>278572</c:v>
                </c:pt>
                <c:pt idx="363">
                  <c:v>278645</c:v>
                </c:pt>
              </c:numCache>
            </c:numRef>
          </c:val>
          <c:smooth val="0"/>
        </c:ser>
        <c:ser>
          <c:idx val="1"/>
          <c:order val="1"/>
          <c:tx>
            <c:strRef>
              <c:f>tier3!$C$3:$C$4</c:f>
              <c:strCache>
                <c:ptCount val="1"/>
                <c:pt idx="0">
                  <c:v>name</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tier3!$C$5:$C$369</c:f>
              <c:numCache>
                <c:formatCode>General</c:formatCode>
                <c:ptCount val="364"/>
                <c:pt idx="0">
                  <c:v>184153</c:v>
                </c:pt>
                <c:pt idx="1">
                  <c:v>184145</c:v>
                </c:pt>
                <c:pt idx="2">
                  <c:v>184082</c:v>
                </c:pt>
                <c:pt idx="3">
                  <c:v>184045</c:v>
                </c:pt>
                <c:pt idx="4">
                  <c:v>183940</c:v>
                </c:pt>
                <c:pt idx="5">
                  <c:v>183926</c:v>
                </c:pt>
                <c:pt idx="6">
                  <c:v>183935</c:v>
                </c:pt>
                <c:pt idx="7">
                  <c:v>183933</c:v>
                </c:pt>
                <c:pt idx="8">
                  <c:v>183857</c:v>
                </c:pt>
                <c:pt idx="9">
                  <c:v>183682</c:v>
                </c:pt>
                <c:pt idx="10">
                  <c:v>183552</c:v>
                </c:pt>
                <c:pt idx="11">
                  <c:v>183451</c:v>
                </c:pt>
                <c:pt idx="12">
                  <c:v>183314</c:v>
                </c:pt>
                <c:pt idx="13">
                  <c:v>183295</c:v>
                </c:pt>
                <c:pt idx="14">
                  <c:v>183286</c:v>
                </c:pt>
                <c:pt idx="15">
                  <c:v>183151</c:v>
                </c:pt>
                <c:pt idx="16">
                  <c:v>183043</c:v>
                </c:pt>
                <c:pt idx="17">
                  <c:v>182958</c:v>
                </c:pt>
                <c:pt idx="18">
                  <c:v>182826</c:v>
                </c:pt>
                <c:pt idx="19">
                  <c:v>182816</c:v>
                </c:pt>
                <c:pt idx="20">
                  <c:v>182790</c:v>
                </c:pt>
                <c:pt idx="21">
                  <c:v>182788</c:v>
                </c:pt>
                <c:pt idx="22">
                  <c:v>182687</c:v>
                </c:pt>
                <c:pt idx="23">
                  <c:v>182586</c:v>
                </c:pt>
                <c:pt idx="24">
                  <c:v>182543</c:v>
                </c:pt>
                <c:pt idx="25">
                  <c:v>182501</c:v>
                </c:pt>
                <c:pt idx="26">
                  <c:v>182478</c:v>
                </c:pt>
                <c:pt idx="27">
                  <c:v>182481</c:v>
                </c:pt>
                <c:pt idx="28">
                  <c:v>182492</c:v>
                </c:pt>
                <c:pt idx="29">
                  <c:v>182446</c:v>
                </c:pt>
                <c:pt idx="30">
                  <c:v>182371</c:v>
                </c:pt>
                <c:pt idx="31">
                  <c:v>182315</c:v>
                </c:pt>
                <c:pt idx="32">
                  <c:v>182238</c:v>
                </c:pt>
                <c:pt idx="33">
                  <c:v>182256</c:v>
                </c:pt>
                <c:pt idx="34">
                  <c:v>182211</c:v>
                </c:pt>
                <c:pt idx="35">
                  <c:v>182127</c:v>
                </c:pt>
                <c:pt idx="36">
                  <c:v>182061</c:v>
                </c:pt>
                <c:pt idx="37">
                  <c:v>182061</c:v>
                </c:pt>
                <c:pt idx="38">
                  <c:v>182012</c:v>
                </c:pt>
                <c:pt idx="39">
                  <c:v>181989</c:v>
                </c:pt>
                <c:pt idx="40">
                  <c:v>181963</c:v>
                </c:pt>
                <c:pt idx="41">
                  <c:v>181986</c:v>
                </c:pt>
                <c:pt idx="42">
                  <c:v>181922</c:v>
                </c:pt>
                <c:pt idx="43">
                  <c:v>181893</c:v>
                </c:pt>
                <c:pt idx="44">
                  <c:v>181841</c:v>
                </c:pt>
                <c:pt idx="45">
                  <c:v>181819</c:v>
                </c:pt>
                <c:pt idx="46">
                  <c:v>181743</c:v>
                </c:pt>
                <c:pt idx="47">
                  <c:v>181658</c:v>
                </c:pt>
                <c:pt idx="48">
                  <c:v>181670</c:v>
                </c:pt>
                <c:pt idx="49">
                  <c:v>181552</c:v>
                </c:pt>
                <c:pt idx="50">
                  <c:v>181469</c:v>
                </c:pt>
                <c:pt idx="51">
                  <c:v>181407</c:v>
                </c:pt>
                <c:pt idx="52">
                  <c:v>181337</c:v>
                </c:pt>
                <c:pt idx="53">
                  <c:v>181283</c:v>
                </c:pt>
                <c:pt idx="54">
                  <c:v>181248</c:v>
                </c:pt>
                <c:pt idx="55">
                  <c:v>181201</c:v>
                </c:pt>
                <c:pt idx="56">
                  <c:v>181114</c:v>
                </c:pt>
                <c:pt idx="57">
                  <c:v>180992</c:v>
                </c:pt>
                <c:pt idx="58">
                  <c:v>180921</c:v>
                </c:pt>
                <c:pt idx="59">
                  <c:v>180946</c:v>
                </c:pt>
                <c:pt idx="60">
                  <c:v>180851</c:v>
                </c:pt>
                <c:pt idx="61">
                  <c:v>180814</c:v>
                </c:pt>
                <c:pt idx="62">
                  <c:v>180758</c:v>
                </c:pt>
                <c:pt idx="63">
                  <c:v>180723</c:v>
                </c:pt>
                <c:pt idx="64">
                  <c:v>180633</c:v>
                </c:pt>
                <c:pt idx="65">
                  <c:v>180501</c:v>
                </c:pt>
                <c:pt idx="66">
                  <c:v>180425</c:v>
                </c:pt>
                <c:pt idx="67">
                  <c:v>180355</c:v>
                </c:pt>
                <c:pt idx="68">
                  <c:v>180342</c:v>
                </c:pt>
                <c:pt idx="69">
                  <c:v>180317</c:v>
                </c:pt>
                <c:pt idx="70">
                  <c:v>180205</c:v>
                </c:pt>
                <c:pt idx="71">
                  <c:v>180165</c:v>
                </c:pt>
                <c:pt idx="72">
                  <c:v>180167</c:v>
                </c:pt>
                <c:pt idx="73">
                  <c:v>180106</c:v>
                </c:pt>
                <c:pt idx="74">
                  <c:v>180055</c:v>
                </c:pt>
                <c:pt idx="75">
                  <c:v>180049</c:v>
                </c:pt>
                <c:pt idx="76">
                  <c:v>179986</c:v>
                </c:pt>
                <c:pt idx="77">
                  <c:v>179956</c:v>
                </c:pt>
                <c:pt idx="78">
                  <c:v>179908</c:v>
                </c:pt>
                <c:pt idx="79">
                  <c:v>179871</c:v>
                </c:pt>
                <c:pt idx="80">
                  <c:v>179825</c:v>
                </c:pt>
                <c:pt idx="81">
                  <c:v>179757</c:v>
                </c:pt>
                <c:pt idx="82">
                  <c:v>179727</c:v>
                </c:pt>
                <c:pt idx="83">
                  <c:v>179668</c:v>
                </c:pt>
                <c:pt idx="84">
                  <c:v>179641</c:v>
                </c:pt>
                <c:pt idx="85">
                  <c:v>179604</c:v>
                </c:pt>
                <c:pt idx="86">
                  <c:v>179561</c:v>
                </c:pt>
                <c:pt idx="87">
                  <c:v>179500</c:v>
                </c:pt>
                <c:pt idx="88">
                  <c:v>179400</c:v>
                </c:pt>
                <c:pt idx="89">
                  <c:v>179397</c:v>
                </c:pt>
                <c:pt idx="90">
                  <c:v>179382</c:v>
                </c:pt>
                <c:pt idx="91">
                  <c:v>179315</c:v>
                </c:pt>
                <c:pt idx="92">
                  <c:v>179258</c:v>
                </c:pt>
                <c:pt idx="93">
                  <c:v>179203</c:v>
                </c:pt>
                <c:pt idx="94">
                  <c:v>179158</c:v>
                </c:pt>
                <c:pt idx="95">
                  <c:v>179107</c:v>
                </c:pt>
                <c:pt idx="96">
                  <c:v>179117</c:v>
                </c:pt>
                <c:pt idx="97">
                  <c:v>179080</c:v>
                </c:pt>
                <c:pt idx="98">
                  <c:v>179008</c:v>
                </c:pt>
                <c:pt idx="99">
                  <c:v>178928</c:v>
                </c:pt>
                <c:pt idx="100">
                  <c:v>178875</c:v>
                </c:pt>
                <c:pt idx="101">
                  <c:v>178791</c:v>
                </c:pt>
                <c:pt idx="102">
                  <c:v>178712</c:v>
                </c:pt>
                <c:pt idx="103">
                  <c:v>178678</c:v>
                </c:pt>
                <c:pt idx="104">
                  <c:v>178653</c:v>
                </c:pt>
                <c:pt idx="105">
                  <c:v>178589</c:v>
                </c:pt>
                <c:pt idx="106">
                  <c:v>178602</c:v>
                </c:pt>
                <c:pt idx="107">
                  <c:v>178569</c:v>
                </c:pt>
                <c:pt idx="108">
                  <c:v>178476</c:v>
                </c:pt>
                <c:pt idx="109">
                  <c:v>178403</c:v>
                </c:pt>
                <c:pt idx="110">
                  <c:v>178376</c:v>
                </c:pt>
                <c:pt idx="111">
                  <c:v>178334</c:v>
                </c:pt>
                <c:pt idx="112">
                  <c:v>178302</c:v>
                </c:pt>
                <c:pt idx="113">
                  <c:v>178318</c:v>
                </c:pt>
                <c:pt idx="114">
                  <c:v>178226</c:v>
                </c:pt>
                <c:pt idx="115">
                  <c:v>178132</c:v>
                </c:pt>
                <c:pt idx="116">
                  <c:v>178049</c:v>
                </c:pt>
                <c:pt idx="117">
                  <c:v>177976</c:v>
                </c:pt>
                <c:pt idx="118">
                  <c:v>177953</c:v>
                </c:pt>
                <c:pt idx="119">
                  <c:v>177917</c:v>
                </c:pt>
                <c:pt idx="120">
                  <c:v>177883</c:v>
                </c:pt>
                <c:pt idx="121">
                  <c:v>177803</c:v>
                </c:pt>
                <c:pt idx="122">
                  <c:v>177766</c:v>
                </c:pt>
                <c:pt idx="123">
                  <c:v>177729</c:v>
                </c:pt>
                <c:pt idx="124">
                  <c:v>177713</c:v>
                </c:pt>
                <c:pt idx="125">
                  <c:v>177685</c:v>
                </c:pt>
                <c:pt idx="126">
                  <c:v>177651</c:v>
                </c:pt>
                <c:pt idx="127">
                  <c:v>177615</c:v>
                </c:pt>
                <c:pt idx="128">
                  <c:v>177539</c:v>
                </c:pt>
                <c:pt idx="129">
                  <c:v>177449</c:v>
                </c:pt>
                <c:pt idx="130">
                  <c:v>177373</c:v>
                </c:pt>
                <c:pt idx="131">
                  <c:v>177326</c:v>
                </c:pt>
                <c:pt idx="132">
                  <c:v>177336</c:v>
                </c:pt>
                <c:pt idx="133">
                  <c:v>177268</c:v>
                </c:pt>
                <c:pt idx="134">
                  <c:v>177247</c:v>
                </c:pt>
                <c:pt idx="135">
                  <c:v>177132</c:v>
                </c:pt>
                <c:pt idx="136">
                  <c:v>177053</c:v>
                </c:pt>
                <c:pt idx="137">
                  <c:v>176988</c:v>
                </c:pt>
                <c:pt idx="138">
                  <c:v>177001</c:v>
                </c:pt>
                <c:pt idx="139">
                  <c:v>177002</c:v>
                </c:pt>
                <c:pt idx="140">
                  <c:v>177004</c:v>
                </c:pt>
                <c:pt idx="141">
                  <c:v>177006</c:v>
                </c:pt>
                <c:pt idx="142">
                  <c:v>176969</c:v>
                </c:pt>
                <c:pt idx="143">
                  <c:v>176900</c:v>
                </c:pt>
                <c:pt idx="144">
                  <c:v>176856</c:v>
                </c:pt>
                <c:pt idx="145">
                  <c:v>176849</c:v>
                </c:pt>
                <c:pt idx="146">
                  <c:v>176878</c:v>
                </c:pt>
                <c:pt idx="147">
                  <c:v>176905</c:v>
                </c:pt>
                <c:pt idx="148">
                  <c:v>176837</c:v>
                </c:pt>
                <c:pt idx="149">
                  <c:v>176752</c:v>
                </c:pt>
                <c:pt idx="150">
                  <c:v>176676</c:v>
                </c:pt>
                <c:pt idx="151">
                  <c:v>176543</c:v>
                </c:pt>
                <c:pt idx="152">
                  <c:v>176492</c:v>
                </c:pt>
                <c:pt idx="153">
                  <c:v>176488</c:v>
                </c:pt>
                <c:pt idx="154">
                  <c:v>176469</c:v>
                </c:pt>
                <c:pt idx="155">
                  <c:v>176416</c:v>
                </c:pt>
                <c:pt idx="156">
                  <c:v>176367</c:v>
                </c:pt>
                <c:pt idx="157">
                  <c:v>176313</c:v>
                </c:pt>
                <c:pt idx="158">
                  <c:v>176254</c:v>
                </c:pt>
                <c:pt idx="159">
                  <c:v>176267</c:v>
                </c:pt>
                <c:pt idx="160">
                  <c:v>176270</c:v>
                </c:pt>
                <c:pt idx="161">
                  <c:v>176182</c:v>
                </c:pt>
                <c:pt idx="162">
                  <c:v>176138</c:v>
                </c:pt>
                <c:pt idx="163">
                  <c:v>176111</c:v>
                </c:pt>
                <c:pt idx="164">
                  <c:v>176084</c:v>
                </c:pt>
                <c:pt idx="165">
                  <c:v>176060</c:v>
                </c:pt>
                <c:pt idx="166">
                  <c:v>176034</c:v>
                </c:pt>
                <c:pt idx="167">
                  <c:v>176007</c:v>
                </c:pt>
                <c:pt idx="168">
                  <c:v>175999</c:v>
                </c:pt>
                <c:pt idx="169">
                  <c:v>175924</c:v>
                </c:pt>
                <c:pt idx="170">
                  <c:v>175893</c:v>
                </c:pt>
                <c:pt idx="171">
                  <c:v>175847</c:v>
                </c:pt>
                <c:pt idx="172">
                  <c:v>175824</c:v>
                </c:pt>
                <c:pt idx="173">
                  <c:v>175794</c:v>
                </c:pt>
                <c:pt idx="174">
                  <c:v>175771</c:v>
                </c:pt>
                <c:pt idx="175">
                  <c:v>175725</c:v>
                </c:pt>
                <c:pt idx="176">
                  <c:v>175651</c:v>
                </c:pt>
                <c:pt idx="177">
                  <c:v>175619</c:v>
                </c:pt>
                <c:pt idx="178">
                  <c:v>175513</c:v>
                </c:pt>
                <c:pt idx="179">
                  <c:v>175489</c:v>
                </c:pt>
                <c:pt idx="180">
                  <c:v>175460</c:v>
                </c:pt>
                <c:pt idx="181">
                  <c:v>175425</c:v>
                </c:pt>
                <c:pt idx="182">
                  <c:v>175405</c:v>
                </c:pt>
                <c:pt idx="183">
                  <c:v>175394</c:v>
                </c:pt>
                <c:pt idx="184">
                  <c:v>175323</c:v>
                </c:pt>
                <c:pt idx="185">
                  <c:v>175285</c:v>
                </c:pt>
                <c:pt idx="186">
                  <c:v>175217</c:v>
                </c:pt>
                <c:pt idx="187">
                  <c:v>175235</c:v>
                </c:pt>
                <c:pt idx="188">
                  <c:v>175230</c:v>
                </c:pt>
                <c:pt idx="189">
                  <c:v>175224</c:v>
                </c:pt>
                <c:pt idx="190">
                  <c:v>175168</c:v>
                </c:pt>
                <c:pt idx="191">
                  <c:v>175144</c:v>
                </c:pt>
                <c:pt idx="192">
                  <c:v>175095</c:v>
                </c:pt>
                <c:pt idx="193">
                  <c:v>175068</c:v>
                </c:pt>
                <c:pt idx="194">
                  <c:v>175050</c:v>
                </c:pt>
                <c:pt idx="195">
                  <c:v>175018</c:v>
                </c:pt>
                <c:pt idx="196">
                  <c:v>175016</c:v>
                </c:pt>
                <c:pt idx="197">
                  <c:v>175033</c:v>
                </c:pt>
                <c:pt idx="198">
                  <c:v>174987</c:v>
                </c:pt>
                <c:pt idx="199">
                  <c:v>174918</c:v>
                </c:pt>
                <c:pt idx="200">
                  <c:v>174898</c:v>
                </c:pt>
                <c:pt idx="201">
                  <c:v>174832</c:v>
                </c:pt>
                <c:pt idx="202">
                  <c:v>174813</c:v>
                </c:pt>
                <c:pt idx="203">
                  <c:v>174759</c:v>
                </c:pt>
                <c:pt idx="204">
                  <c:v>174787</c:v>
                </c:pt>
                <c:pt idx="205">
                  <c:v>174749</c:v>
                </c:pt>
                <c:pt idx="206">
                  <c:v>174738</c:v>
                </c:pt>
                <c:pt idx="207">
                  <c:v>174701</c:v>
                </c:pt>
                <c:pt idx="208">
                  <c:v>174681</c:v>
                </c:pt>
                <c:pt idx="209">
                  <c:v>174537</c:v>
                </c:pt>
                <c:pt idx="210">
                  <c:v>174523</c:v>
                </c:pt>
                <c:pt idx="211">
                  <c:v>174455</c:v>
                </c:pt>
                <c:pt idx="212">
                  <c:v>174393</c:v>
                </c:pt>
                <c:pt idx="213">
                  <c:v>174360</c:v>
                </c:pt>
                <c:pt idx="214">
                  <c:v>174319</c:v>
                </c:pt>
                <c:pt idx="215">
                  <c:v>174323</c:v>
                </c:pt>
                <c:pt idx="216">
                  <c:v>174279</c:v>
                </c:pt>
                <c:pt idx="217">
                  <c:v>174251</c:v>
                </c:pt>
                <c:pt idx="218">
                  <c:v>174219</c:v>
                </c:pt>
                <c:pt idx="219">
                  <c:v>174192</c:v>
                </c:pt>
                <c:pt idx="220">
                  <c:v>174149</c:v>
                </c:pt>
                <c:pt idx="221">
                  <c:v>174104</c:v>
                </c:pt>
                <c:pt idx="222">
                  <c:v>174101</c:v>
                </c:pt>
                <c:pt idx="223">
                  <c:v>174078</c:v>
                </c:pt>
                <c:pt idx="224">
                  <c:v>174033</c:v>
                </c:pt>
                <c:pt idx="225">
                  <c:v>173996</c:v>
                </c:pt>
                <c:pt idx="226">
                  <c:v>173961</c:v>
                </c:pt>
                <c:pt idx="227">
                  <c:v>173924</c:v>
                </c:pt>
                <c:pt idx="228">
                  <c:v>173867</c:v>
                </c:pt>
                <c:pt idx="229">
                  <c:v>173851</c:v>
                </c:pt>
                <c:pt idx="230">
                  <c:v>173819</c:v>
                </c:pt>
                <c:pt idx="231">
                  <c:v>173749</c:v>
                </c:pt>
                <c:pt idx="232">
                  <c:v>173672</c:v>
                </c:pt>
                <c:pt idx="233">
                  <c:v>173640</c:v>
                </c:pt>
                <c:pt idx="234">
                  <c:v>173492</c:v>
                </c:pt>
                <c:pt idx="235">
                  <c:v>173439</c:v>
                </c:pt>
                <c:pt idx="236">
                  <c:v>173356</c:v>
                </c:pt>
                <c:pt idx="237">
                  <c:v>173333</c:v>
                </c:pt>
                <c:pt idx="238">
                  <c:v>173282</c:v>
                </c:pt>
                <c:pt idx="239">
                  <c:v>173236</c:v>
                </c:pt>
                <c:pt idx="240">
                  <c:v>173157</c:v>
                </c:pt>
                <c:pt idx="241">
                  <c:v>173103</c:v>
                </c:pt>
                <c:pt idx="242">
                  <c:v>173052</c:v>
                </c:pt>
                <c:pt idx="243">
                  <c:v>172959</c:v>
                </c:pt>
                <c:pt idx="244">
                  <c:v>172945</c:v>
                </c:pt>
                <c:pt idx="245">
                  <c:v>172896</c:v>
                </c:pt>
                <c:pt idx="246">
                  <c:v>172822</c:v>
                </c:pt>
                <c:pt idx="247">
                  <c:v>172759</c:v>
                </c:pt>
                <c:pt idx="248">
                  <c:v>172710</c:v>
                </c:pt>
                <c:pt idx="249">
                  <c:v>172683</c:v>
                </c:pt>
                <c:pt idx="250">
                  <c:v>172674</c:v>
                </c:pt>
                <c:pt idx="251">
                  <c:v>172659</c:v>
                </c:pt>
                <c:pt idx="252">
                  <c:v>172658</c:v>
                </c:pt>
                <c:pt idx="253">
                  <c:v>172666</c:v>
                </c:pt>
                <c:pt idx="254">
                  <c:v>172637</c:v>
                </c:pt>
                <c:pt idx="255">
                  <c:v>172582</c:v>
                </c:pt>
                <c:pt idx="256">
                  <c:v>172544</c:v>
                </c:pt>
                <c:pt idx="257">
                  <c:v>172517</c:v>
                </c:pt>
                <c:pt idx="258">
                  <c:v>172502</c:v>
                </c:pt>
                <c:pt idx="259">
                  <c:v>172455</c:v>
                </c:pt>
                <c:pt idx="260">
                  <c:v>172463</c:v>
                </c:pt>
                <c:pt idx="261">
                  <c:v>172399</c:v>
                </c:pt>
                <c:pt idx="262">
                  <c:v>172337</c:v>
                </c:pt>
                <c:pt idx="263">
                  <c:v>172297</c:v>
                </c:pt>
                <c:pt idx="264">
                  <c:v>172268</c:v>
                </c:pt>
                <c:pt idx="265">
                  <c:v>172236</c:v>
                </c:pt>
                <c:pt idx="266">
                  <c:v>172188</c:v>
                </c:pt>
                <c:pt idx="267">
                  <c:v>172114</c:v>
                </c:pt>
                <c:pt idx="268">
                  <c:v>172082</c:v>
                </c:pt>
                <c:pt idx="269">
                  <c:v>172029</c:v>
                </c:pt>
                <c:pt idx="270">
                  <c:v>171971</c:v>
                </c:pt>
                <c:pt idx="271">
                  <c:v>171953</c:v>
                </c:pt>
                <c:pt idx="272">
                  <c:v>171945</c:v>
                </c:pt>
                <c:pt idx="273">
                  <c:v>171861</c:v>
                </c:pt>
                <c:pt idx="274">
                  <c:v>171817</c:v>
                </c:pt>
                <c:pt idx="275">
                  <c:v>171763</c:v>
                </c:pt>
                <c:pt idx="276">
                  <c:v>171730</c:v>
                </c:pt>
                <c:pt idx="277">
                  <c:v>171674</c:v>
                </c:pt>
                <c:pt idx="278">
                  <c:v>171658</c:v>
                </c:pt>
                <c:pt idx="279">
                  <c:v>171640</c:v>
                </c:pt>
                <c:pt idx="280">
                  <c:v>171601</c:v>
                </c:pt>
                <c:pt idx="281">
                  <c:v>171584</c:v>
                </c:pt>
                <c:pt idx="282">
                  <c:v>171538</c:v>
                </c:pt>
                <c:pt idx="283">
                  <c:v>171484</c:v>
                </c:pt>
                <c:pt idx="284">
                  <c:v>171431</c:v>
                </c:pt>
                <c:pt idx="285">
                  <c:v>171407</c:v>
                </c:pt>
                <c:pt idx="286">
                  <c:v>171344</c:v>
                </c:pt>
                <c:pt idx="287">
                  <c:v>171287</c:v>
                </c:pt>
                <c:pt idx="288">
                  <c:v>171249</c:v>
                </c:pt>
                <c:pt idx="289">
                  <c:v>171209</c:v>
                </c:pt>
                <c:pt idx="290">
                  <c:v>171146</c:v>
                </c:pt>
                <c:pt idx="291">
                  <c:v>171104</c:v>
                </c:pt>
                <c:pt idx="292">
                  <c:v>171111</c:v>
                </c:pt>
                <c:pt idx="293">
                  <c:v>171047</c:v>
                </c:pt>
                <c:pt idx="294">
                  <c:v>170999</c:v>
                </c:pt>
                <c:pt idx="295">
                  <c:v>170955</c:v>
                </c:pt>
                <c:pt idx="296">
                  <c:v>170858</c:v>
                </c:pt>
                <c:pt idx="297">
                  <c:v>170819</c:v>
                </c:pt>
                <c:pt idx="298">
                  <c:v>170716</c:v>
                </c:pt>
                <c:pt idx="299">
                  <c:v>170676</c:v>
                </c:pt>
                <c:pt idx="300">
                  <c:v>170654</c:v>
                </c:pt>
                <c:pt idx="301">
                  <c:v>170631</c:v>
                </c:pt>
                <c:pt idx="302">
                  <c:v>170568</c:v>
                </c:pt>
                <c:pt idx="303">
                  <c:v>170506</c:v>
                </c:pt>
                <c:pt idx="304">
                  <c:v>170464</c:v>
                </c:pt>
                <c:pt idx="305">
                  <c:v>170440</c:v>
                </c:pt>
                <c:pt idx="306">
                  <c:v>170420</c:v>
                </c:pt>
                <c:pt idx="307">
                  <c:v>170418</c:v>
                </c:pt>
                <c:pt idx="308">
                  <c:v>170352</c:v>
                </c:pt>
                <c:pt idx="309">
                  <c:v>170325</c:v>
                </c:pt>
                <c:pt idx="310">
                  <c:v>170291</c:v>
                </c:pt>
                <c:pt idx="311">
                  <c:v>170203</c:v>
                </c:pt>
                <c:pt idx="312">
                  <c:v>170151</c:v>
                </c:pt>
                <c:pt idx="313">
                  <c:v>170114</c:v>
                </c:pt>
                <c:pt idx="314">
                  <c:v>170088</c:v>
                </c:pt>
                <c:pt idx="315">
                  <c:v>170057</c:v>
                </c:pt>
                <c:pt idx="316">
                  <c:v>170028</c:v>
                </c:pt>
                <c:pt idx="317">
                  <c:v>169996</c:v>
                </c:pt>
                <c:pt idx="318">
                  <c:v>169939</c:v>
                </c:pt>
                <c:pt idx="319">
                  <c:v>169901</c:v>
                </c:pt>
                <c:pt idx="320">
                  <c:v>169842</c:v>
                </c:pt>
                <c:pt idx="321">
                  <c:v>169758</c:v>
                </c:pt>
                <c:pt idx="322">
                  <c:v>169752</c:v>
                </c:pt>
                <c:pt idx="323">
                  <c:v>169694</c:v>
                </c:pt>
                <c:pt idx="324">
                  <c:v>169611</c:v>
                </c:pt>
                <c:pt idx="325">
                  <c:v>169540</c:v>
                </c:pt>
                <c:pt idx="326">
                  <c:v>169463</c:v>
                </c:pt>
                <c:pt idx="327">
                  <c:v>169477</c:v>
                </c:pt>
                <c:pt idx="328">
                  <c:v>169462</c:v>
                </c:pt>
                <c:pt idx="329">
                  <c:v>169436</c:v>
                </c:pt>
                <c:pt idx="330">
                  <c:v>169428</c:v>
                </c:pt>
                <c:pt idx="331">
                  <c:v>169361</c:v>
                </c:pt>
                <c:pt idx="332">
                  <c:v>169315</c:v>
                </c:pt>
                <c:pt idx="333">
                  <c:v>169262</c:v>
                </c:pt>
                <c:pt idx="334">
                  <c:v>169221</c:v>
                </c:pt>
                <c:pt idx="335">
                  <c:v>169170</c:v>
                </c:pt>
                <c:pt idx="336">
                  <c:v>169128</c:v>
                </c:pt>
                <c:pt idx="337">
                  <c:v>169070</c:v>
                </c:pt>
                <c:pt idx="338">
                  <c:v>169032</c:v>
                </c:pt>
                <c:pt idx="339">
                  <c:v>168970</c:v>
                </c:pt>
                <c:pt idx="340">
                  <c:v>168895</c:v>
                </c:pt>
                <c:pt idx="341">
                  <c:v>168883</c:v>
                </c:pt>
                <c:pt idx="342">
                  <c:v>168850</c:v>
                </c:pt>
                <c:pt idx="343">
                  <c:v>168815</c:v>
                </c:pt>
                <c:pt idx="344">
                  <c:v>168777</c:v>
                </c:pt>
                <c:pt idx="345">
                  <c:v>168749</c:v>
                </c:pt>
                <c:pt idx="346">
                  <c:v>168681</c:v>
                </c:pt>
                <c:pt idx="347">
                  <c:v>168642</c:v>
                </c:pt>
                <c:pt idx="348">
                  <c:v>168602</c:v>
                </c:pt>
                <c:pt idx="349">
                  <c:v>168587</c:v>
                </c:pt>
                <c:pt idx="350">
                  <c:v>168579</c:v>
                </c:pt>
                <c:pt idx="351">
                  <c:v>168526</c:v>
                </c:pt>
                <c:pt idx="352">
                  <c:v>168486</c:v>
                </c:pt>
                <c:pt idx="353">
                  <c:v>168421</c:v>
                </c:pt>
                <c:pt idx="354">
                  <c:v>168376</c:v>
                </c:pt>
                <c:pt idx="355">
                  <c:v>168334</c:v>
                </c:pt>
                <c:pt idx="356">
                  <c:v>168327</c:v>
                </c:pt>
                <c:pt idx="357">
                  <c:v>168306</c:v>
                </c:pt>
                <c:pt idx="358">
                  <c:v>168262</c:v>
                </c:pt>
                <c:pt idx="359">
                  <c:v>168247</c:v>
                </c:pt>
                <c:pt idx="360">
                  <c:v>168187</c:v>
                </c:pt>
                <c:pt idx="361">
                  <c:v>168126</c:v>
                </c:pt>
                <c:pt idx="362">
                  <c:v>168106</c:v>
                </c:pt>
                <c:pt idx="363">
                  <c:v>168093</c:v>
                </c:pt>
              </c:numCache>
            </c:numRef>
          </c:val>
          <c:smooth val="0"/>
        </c:ser>
        <c:ser>
          <c:idx val="2"/>
          <c:order val="2"/>
          <c:tx>
            <c:strRef>
              <c:f>tier3!$D$3:$D$4</c:f>
              <c:strCache>
                <c:ptCount val="1"/>
                <c:pt idx="0">
                  <c:v>pro</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tier3!$D$5:$D$369</c:f>
              <c:numCache>
                <c:formatCode>General</c:formatCode>
                <c:ptCount val="364"/>
                <c:pt idx="0">
                  <c:v>116751</c:v>
                </c:pt>
                <c:pt idx="1">
                  <c:v>116607</c:v>
                </c:pt>
                <c:pt idx="2">
                  <c:v>116533</c:v>
                </c:pt>
                <c:pt idx="3">
                  <c:v>116476</c:v>
                </c:pt>
                <c:pt idx="4">
                  <c:v>116349</c:v>
                </c:pt>
                <c:pt idx="5">
                  <c:v>116231</c:v>
                </c:pt>
                <c:pt idx="6">
                  <c:v>116003</c:v>
                </c:pt>
                <c:pt idx="7">
                  <c:v>115549</c:v>
                </c:pt>
                <c:pt idx="8">
                  <c:v>115451</c:v>
                </c:pt>
                <c:pt idx="9">
                  <c:v>115420</c:v>
                </c:pt>
                <c:pt idx="10">
                  <c:v>115317</c:v>
                </c:pt>
                <c:pt idx="11">
                  <c:v>115132</c:v>
                </c:pt>
                <c:pt idx="12">
                  <c:v>114988</c:v>
                </c:pt>
                <c:pt idx="13">
                  <c:v>114953</c:v>
                </c:pt>
                <c:pt idx="14">
                  <c:v>114917</c:v>
                </c:pt>
                <c:pt idx="15">
                  <c:v>114845</c:v>
                </c:pt>
                <c:pt idx="16">
                  <c:v>114790</c:v>
                </c:pt>
                <c:pt idx="17">
                  <c:v>114727</c:v>
                </c:pt>
                <c:pt idx="18">
                  <c:v>114673</c:v>
                </c:pt>
                <c:pt idx="19">
                  <c:v>114578</c:v>
                </c:pt>
                <c:pt idx="20">
                  <c:v>114642</c:v>
                </c:pt>
                <c:pt idx="21">
                  <c:v>114667</c:v>
                </c:pt>
                <c:pt idx="22">
                  <c:v>114531</c:v>
                </c:pt>
                <c:pt idx="23">
                  <c:v>114444</c:v>
                </c:pt>
                <c:pt idx="24">
                  <c:v>114301</c:v>
                </c:pt>
                <c:pt idx="25">
                  <c:v>114208</c:v>
                </c:pt>
                <c:pt idx="26">
                  <c:v>114115</c:v>
                </c:pt>
                <c:pt idx="27">
                  <c:v>114087</c:v>
                </c:pt>
                <c:pt idx="28">
                  <c:v>114143</c:v>
                </c:pt>
                <c:pt idx="29">
                  <c:v>114096</c:v>
                </c:pt>
                <c:pt idx="30">
                  <c:v>114091</c:v>
                </c:pt>
                <c:pt idx="31">
                  <c:v>113986</c:v>
                </c:pt>
                <c:pt idx="32">
                  <c:v>113827</c:v>
                </c:pt>
                <c:pt idx="33">
                  <c:v>113750</c:v>
                </c:pt>
                <c:pt idx="34">
                  <c:v>113583</c:v>
                </c:pt>
                <c:pt idx="35">
                  <c:v>113621</c:v>
                </c:pt>
                <c:pt idx="36">
                  <c:v>113569</c:v>
                </c:pt>
                <c:pt idx="37">
                  <c:v>113592</c:v>
                </c:pt>
                <c:pt idx="38">
                  <c:v>113578</c:v>
                </c:pt>
                <c:pt idx="39">
                  <c:v>113366</c:v>
                </c:pt>
                <c:pt idx="40">
                  <c:v>113284</c:v>
                </c:pt>
                <c:pt idx="41">
                  <c:v>113271</c:v>
                </c:pt>
                <c:pt idx="42">
                  <c:v>113255</c:v>
                </c:pt>
                <c:pt idx="43">
                  <c:v>113330</c:v>
                </c:pt>
                <c:pt idx="44">
                  <c:v>113348</c:v>
                </c:pt>
                <c:pt idx="45">
                  <c:v>113424</c:v>
                </c:pt>
                <c:pt idx="46">
                  <c:v>113358</c:v>
                </c:pt>
                <c:pt idx="47">
                  <c:v>113209</c:v>
                </c:pt>
                <c:pt idx="48">
                  <c:v>113256</c:v>
                </c:pt>
                <c:pt idx="49">
                  <c:v>113290</c:v>
                </c:pt>
                <c:pt idx="50">
                  <c:v>113363</c:v>
                </c:pt>
                <c:pt idx="51">
                  <c:v>113415</c:v>
                </c:pt>
                <c:pt idx="52">
                  <c:v>113477</c:v>
                </c:pt>
                <c:pt idx="53">
                  <c:v>113448</c:v>
                </c:pt>
                <c:pt idx="54">
                  <c:v>113437</c:v>
                </c:pt>
                <c:pt idx="55">
                  <c:v>113415</c:v>
                </c:pt>
                <c:pt idx="56">
                  <c:v>113407</c:v>
                </c:pt>
                <c:pt idx="57">
                  <c:v>113433</c:v>
                </c:pt>
                <c:pt idx="58">
                  <c:v>113485</c:v>
                </c:pt>
                <c:pt idx="59">
                  <c:v>113569</c:v>
                </c:pt>
                <c:pt idx="60">
                  <c:v>113559</c:v>
                </c:pt>
                <c:pt idx="61">
                  <c:v>113510</c:v>
                </c:pt>
                <c:pt idx="62">
                  <c:v>113500</c:v>
                </c:pt>
                <c:pt idx="63">
                  <c:v>113516</c:v>
                </c:pt>
                <c:pt idx="64">
                  <c:v>113527</c:v>
                </c:pt>
                <c:pt idx="65">
                  <c:v>113398</c:v>
                </c:pt>
                <c:pt idx="66">
                  <c:v>113439</c:v>
                </c:pt>
                <c:pt idx="67">
                  <c:v>113308</c:v>
                </c:pt>
                <c:pt idx="68">
                  <c:v>113227</c:v>
                </c:pt>
                <c:pt idx="69">
                  <c:v>113237</c:v>
                </c:pt>
                <c:pt idx="70">
                  <c:v>113273</c:v>
                </c:pt>
                <c:pt idx="71">
                  <c:v>113307</c:v>
                </c:pt>
                <c:pt idx="72">
                  <c:v>113283</c:v>
                </c:pt>
                <c:pt idx="73">
                  <c:v>113274</c:v>
                </c:pt>
                <c:pt idx="74">
                  <c:v>113223</c:v>
                </c:pt>
                <c:pt idx="75">
                  <c:v>113206</c:v>
                </c:pt>
                <c:pt idx="76">
                  <c:v>113236</c:v>
                </c:pt>
                <c:pt idx="77">
                  <c:v>113218</c:v>
                </c:pt>
                <c:pt idx="78">
                  <c:v>113231</c:v>
                </c:pt>
                <c:pt idx="79">
                  <c:v>113253</c:v>
                </c:pt>
                <c:pt idx="80">
                  <c:v>113300</c:v>
                </c:pt>
                <c:pt idx="81">
                  <c:v>113248</c:v>
                </c:pt>
                <c:pt idx="82">
                  <c:v>113171</c:v>
                </c:pt>
                <c:pt idx="83">
                  <c:v>113199</c:v>
                </c:pt>
                <c:pt idx="84">
                  <c:v>113297</c:v>
                </c:pt>
                <c:pt idx="85">
                  <c:v>113235</c:v>
                </c:pt>
                <c:pt idx="86">
                  <c:v>113231</c:v>
                </c:pt>
                <c:pt idx="87">
                  <c:v>113165</c:v>
                </c:pt>
                <c:pt idx="88">
                  <c:v>113098</c:v>
                </c:pt>
                <c:pt idx="89">
                  <c:v>113083</c:v>
                </c:pt>
                <c:pt idx="90">
                  <c:v>113064</c:v>
                </c:pt>
                <c:pt idx="91">
                  <c:v>113127</c:v>
                </c:pt>
                <c:pt idx="92">
                  <c:v>113055</c:v>
                </c:pt>
                <c:pt idx="93">
                  <c:v>113059</c:v>
                </c:pt>
                <c:pt idx="94">
                  <c:v>113013</c:v>
                </c:pt>
                <c:pt idx="95">
                  <c:v>112922</c:v>
                </c:pt>
                <c:pt idx="96">
                  <c:v>112782</c:v>
                </c:pt>
                <c:pt idx="97">
                  <c:v>112691</c:v>
                </c:pt>
                <c:pt idx="98">
                  <c:v>112733</c:v>
                </c:pt>
                <c:pt idx="99">
                  <c:v>112756</c:v>
                </c:pt>
                <c:pt idx="100">
                  <c:v>112781</c:v>
                </c:pt>
                <c:pt idx="101">
                  <c:v>112806</c:v>
                </c:pt>
                <c:pt idx="102">
                  <c:v>112738</c:v>
                </c:pt>
                <c:pt idx="103">
                  <c:v>112675</c:v>
                </c:pt>
                <c:pt idx="104">
                  <c:v>112667</c:v>
                </c:pt>
                <c:pt idx="105">
                  <c:v>112677</c:v>
                </c:pt>
                <c:pt idx="106">
                  <c:v>112622</c:v>
                </c:pt>
                <c:pt idx="107">
                  <c:v>112634</c:v>
                </c:pt>
                <c:pt idx="108">
                  <c:v>112711</c:v>
                </c:pt>
                <c:pt idx="109">
                  <c:v>112595</c:v>
                </c:pt>
                <c:pt idx="110">
                  <c:v>112547</c:v>
                </c:pt>
                <c:pt idx="111">
                  <c:v>112545</c:v>
                </c:pt>
                <c:pt idx="112">
                  <c:v>112580</c:v>
                </c:pt>
                <c:pt idx="113">
                  <c:v>112616</c:v>
                </c:pt>
                <c:pt idx="114">
                  <c:v>112635</c:v>
                </c:pt>
                <c:pt idx="115">
                  <c:v>112646</c:v>
                </c:pt>
                <c:pt idx="116">
                  <c:v>112626</c:v>
                </c:pt>
                <c:pt idx="117">
                  <c:v>112591</c:v>
                </c:pt>
                <c:pt idx="118">
                  <c:v>112597</c:v>
                </c:pt>
                <c:pt idx="119">
                  <c:v>112649</c:v>
                </c:pt>
                <c:pt idx="120">
                  <c:v>112652</c:v>
                </c:pt>
                <c:pt idx="121">
                  <c:v>112667</c:v>
                </c:pt>
                <c:pt idx="122">
                  <c:v>112670</c:v>
                </c:pt>
                <c:pt idx="123">
                  <c:v>112582</c:v>
                </c:pt>
                <c:pt idx="124">
                  <c:v>112475</c:v>
                </c:pt>
                <c:pt idx="125">
                  <c:v>112460</c:v>
                </c:pt>
                <c:pt idx="126">
                  <c:v>112426</c:v>
                </c:pt>
                <c:pt idx="127">
                  <c:v>112435</c:v>
                </c:pt>
                <c:pt idx="128">
                  <c:v>112446</c:v>
                </c:pt>
                <c:pt idx="129">
                  <c:v>112441</c:v>
                </c:pt>
                <c:pt idx="130">
                  <c:v>112407</c:v>
                </c:pt>
                <c:pt idx="131">
                  <c:v>112332</c:v>
                </c:pt>
                <c:pt idx="132">
                  <c:v>112349</c:v>
                </c:pt>
                <c:pt idx="133">
                  <c:v>112370</c:v>
                </c:pt>
                <c:pt idx="134">
                  <c:v>112359</c:v>
                </c:pt>
                <c:pt idx="135">
                  <c:v>112406</c:v>
                </c:pt>
                <c:pt idx="136">
                  <c:v>112403</c:v>
                </c:pt>
                <c:pt idx="137">
                  <c:v>112368</c:v>
                </c:pt>
                <c:pt idx="138">
                  <c:v>112284</c:v>
                </c:pt>
                <c:pt idx="139">
                  <c:v>112307</c:v>
                </c:pt>
                <c:pt idx="140">
                  <c:v>112244</c:v>
                </c:pt>
                <c:pt idx="141">
                  <c:v>112211</c:v>
                </c:pt>
                <c:pt idx="142">
                  <c:v>112100</c:v>
                </c:pt>
                <c:pt idx="143">
                  <c:v>112063</c:v>
                </c:pt>
                <c:pt idx="144">
                  <c:v>111927</c:v>
                </c:pt>
                <c:pt idx="145">
                  <c:v>111859</c:v>
                </c:pt>
                <c:pt idx="146">
                  <c:v>111877</c:v>
                </c:pt>
                <c:pt idx="147">
                  <c:v>111901</c:v>
                </c:pt>
                <c:pt idx="148">
                  <c:v>111929</c:v>
                </c:pt>
                <c:pt idx="149">
                  <c:v>111929</c:v>
                </c:pt>
                <c:pt idx="150">
                  <c:v>111882</c:v>
                </c:pt>
                <c:pt idx="151">
                  <c:v>111736</c:v>
                </c:pt>
                <c:pt idx="152">
                  <c:v>111736</c:v>
                </c:pt>
                <c:pt idx="153">
                  <c:v>111735</c:v>
                </c:pt>
                <c:pt idx="154">
                  <c:v>111643</c:v>
                </c:pt>
                <c:pt idx="155">
                  <c:v>111653</c:v>
                </c:pt>
                <c:pt idx="156">
                  <c:v>111656</c:v>
                </c:pt>
                <c:pt idx="157">
                  <c:v>111580</c:v>
                </c:pt>
                <c:pt idx="158">
                  <c:v>111524</c:v>
                </c:pt>
                <c:pt idx="159">
                  <c:v>111489</c:v>
                </c:pt>
                <c:pt idx="160">
                  <c:v>111415</c:v>
                </c:pt>
                <c:pt idx="161">
                  <c:v>111478</c:v>
                </c:pt>
                <c:pt idx="162">
                  <c:v>111457</c:v>
                </c:pt>
                <c:pt idx="163">
                  <c:v>111378</c:v>
                </c:pt>
                <c:pt idx="164">
                  <c:v>111341</c:v>
                </c:pt>
                <c:pt idx="165">
                  <c:v>111301</c:v>
                </c:pt>
                <c:pt idx="166">
                  <c:v>111235</c:v>
                </c:pt>
                <c:pt idx="167">
                  <c:v>111221</c:v>
                </c:pt>
                <c:pt idx="168">
                  <c:v>111254</c:v>
                </c:pt>
                <c:pt idx="169">
                  <c:v>111276</c:v>
                </c:pt>
                <c:pt idx="170">
                  <c:v>111286</c:v>
                </c:pt>
                <c:pt idx="171">
                  <c:v>111270</c:v>
                </c:pt>
                <c:pt idx="172">
                  <c:v>111233</c:v>
                </c:pt>
                <c:pt idx="173">
                  <c:v>111215</c:v>
                </c:pt>
                <c:pt idx="174">
                  <c:v>111232</c:v>
                </c:pt>
                <c:pt idx="175">
                  <c:v>111248</c:v>
                </c:pt>
                <c:pt idx="176">
                  <c:v>111338</c:v>
                </c:pt>
                <c:pt idx="177">
                  <c:v>111300</c:v>
                </c:pt>
                <c:pt idx="178">
                  <c:v>111333</c:v>
                </c:pt>
                <c:pt idx="179">
                  <c:v>111273</c:v>
                </c:pt>
                <c:pt idx="180">
                  <c:v>111261</c:v>
                </c:pt>
                <c:pt idx="181">
                  <c:v>111277</c:v>
                </c:pt>
                <c:pt idx="182">
                  <c:v>111277</c:v>
                </c:pt>
                <c:pt idx="183">
                  <c:v>111323</c:v>
                </c:pt>
                <c:pt idx="184">
                  <c:v>111351</c:v>
                </c:pt>
                <c:pt idx="185">
                  <c:v>111361</c:v>
                </c:pt>
                <c:pt idx="186">
                  <c:v>111324</c:v>
                </c:pt>
                <c:pt idx="187">
                  <c:v>111260</c:v>
                </c:pt>
                <c:pt idx="188">
                  <c:v>111266</c:v>
                </c:pt>
                <c:pt idx="189">
                  <c:v>111330</c:v>
                </c:pt>
                <c:pt idx="190">
                  <c:v>111366</c:v>
                </c:pt>
                <c:pt idx="191">
                  <c:v>111407</c:v>
                </c:pt>
                <c:pt idx="192">
                  <c:v>111407</c:v>
                </c:pt>
                <c:pt idx="193">
                  <c:v>111379</c:v>
                </c:pt>
                <c:pt idx="194">
                  <c:v>111345</c:v>
                </c:pt>
                <c:pt idx="195">
                  <c:v>111360</c:v>
                </c:pt>
                <c:pt idx="196">
                  <c:v>111341</c:v>
                </c:pt>
                <c:pt idx="197">
                  <c:v>111352</c:v>
                </c:pt>
                <c:pt idx="198">
                  <c:v>111394</c:v>
                </c:pt>
                <c:pt idx="199">
                  <c:v>111431</c:v>
                </c:pt>
                <c:pt idx="200">
                  <c:v>111428</c:v>
                </c:pt>
                <c:pt idx="201">
                  <c:v>111407</c:v>
                </c:pt>
                <c:pt idx="202">
                  <c:v>111407</c:v>
                </c:pt>
                <c:pt idx="203">
                  <c:v>111481</c:v>
                </c:pt>
                <c:pt idx="204">
                  <c:v>111502</c:v>
                </c:pt>
                <c:pt idx="205">
                  <c:v>111497</c:v>
                </c:pt>
                <c:pt idx="206">
                  <c:v>111549</c:v>
                </c:pt>
                <c:pt idx="207">
                  <c:v>111516</c:v>
                </c:pt>
                <c:pt idx="208">
                  <c:v>111481</c:v>
                </c:pt>
                <c:pt idx="209">
                  <c:v>111524</c:v>
                </c:pt>
                <c:pt idx="210">
                  <c:v>111592</c:v>
                </c:pt>
                <c:pt idx="211">
                  <c:v>111555</c:v>
                </c:pt>
                <c:pt idx="212">
                  <c:v>111545</c:v>
                </c:pt>
                <c:pt idx="213">
                  <c:v>111632</c:v>
                </c:pt>
                <c:pt idx="214">
                  <c:v>111635</c:v>
                </c:pt>
                <c:pt idx="215">
                  <c:v>111592</c:v>
                </c:pt>
                <c:pt idx="216">
                  <c:v>111543</c:v>
                </c:pt>
                <c:pt idx="217">
                  <c:v>111594</c:v>
                </c:pt>
                <c:pt idx="218">
                  <c:v>111597</c:v>
                </c:pt>
                <c:pt idx="219">
                  <c:v>111647</c:v>
                </c:pt>
                <c:pt idx="220">
                  <c:v>111682</c:v>
                </c:pt>
                <c:pt idx="221">
                  <c:v>111647</c:v>
                </c:pt>
                <c:pt idx="222">
                  <c:v>111609</c:v>
                </c:pt>
                <c:pt idx="223">
                  <c:v>111613</c:v>
                </c:pt>
                <c:pt idx="224">
                  <c:v>111679</c:v>
                </c:pt>
                <c:pt idx="225">
                  <c:v>111686</c:v>
                </c:pt>
                <c:pt idx="226">
                  <c:v>111708</c:v>
                </c:pt>
                <c:pt idx="227">
                  <c:v>111655</c:v>
                </c:pt>
                <c:pt idx="228">
                  <c:v>111616</c:v>
                </c:pt>
                <c:pt idx="229">
                  <c:v>111565</c:v>
                </c:pt>
                <c:pt idx="230">
                  <c:v>111588</c:v>
                </c:pt>
                <c:pt idx="231">
                  <c:v>111603</c:v>
                </c:pt>
                <c:pt idx="232">
                  <c:v>111616</c:v>
                </c:pt>
                <c:pt idx="233">
                  <c:v>111619</c:v>
                </c:pt>
                <c:pt idx="234">
                  <c:v>111632</c:v>
                </c:pt>
                <c:pt idx="235">
                  <c:v>111641</c:v>
                </c:pt>
                <c:pt idx="236">
                  <c:v>111559</c:v>
                </c:pt>
                <c:pt idx="237">
                  <c:v>111525</c:v>
                </c:pt>
                <c:pt idx="238">
                  <c:v>111474</c:v>
                </c:pt>
                <c:pt idx="239">
                  <c:v>111347</c:v>
                </c:pt>
                <c:pt idx="240">
                  <c:v>111385</c:v>
                </c:pt>
                <c:pt idx="241">
                  <c:v>111507</c:v>
                </c:pt>
                <c:pt idx="242">
                  <c:v>111480</c:v>
                </c:pt>
                <c:pt idx="243">
                  <c:v>111447</c:v>
                </c:pt>
                <c:pt idx="244">
                  <c:v>111473</c:v>
                </c:pt>
                <c:pt idx="245">
                  <c:v>111511</c:v>
                </c:pt>
                <c:pt idx="246">
                  <c:v>111539</c:v>
                </c:pt>
                <c:pt idx="247">
                  <c:v>111615</c:v>
                </c:pt>
                <c:pt idx="248">
                  <c:v>111624</c:v>
                </c:pt>
                <c:pt idx="249">
                  <c:v>111614</c:v>
                </c:pt>
                <c:pt idx="250">
                  <c:v>111550</c:v>
                </c:pt>
                <c:pt idx="251">
                  <c:v>111489</c:v>
                </c:pt>
                <c:pt idx="252">
                  <c:v>111323</c:v>
                </c:pt>
                <c:pt idx="253">
                  <c:v>111142</c:v>
                </c:pt>
                <c:pt idx="254">
                  <c:v>111060</c:v>
                </c:pt>
                <c:pt idx="255">
                  <c:v>110995</c:v>
                </c:pt>
                <c:pt idx="256">
                  <c:v>110953</c:v>
                </c:pt>
                <c:pt idx="257">
                  <c:v>110822</c:v>
                </c:pt>
                <c:pt idx="258">
                  <c:v>110837</c:v>
                </c:pt>
                <c:pt idx="259">
                  <c:v>110715</c:v>
                </c:pt>
                <c:pt idx="260">
                  <c:v>110642</c:v>
                </c:pt>
                <c:pt idx="261">
                  <c:v>110559</c:v>
                </c:pt>
                <c:pt idx="262">
                  <c:v>110386</c:v>
                </c:pt>
                <c:pt idx="263">
                  <c:v>110330</c:v>
                </c:pt>
                <c:pt idx="264">
                  <c:v>110287</c:v>
                </c:pt>
                <c:pt idx="265">
                  <c:v>110280</c:v>
                </c:pt>
                <c:pt idx="266">
                  <c:v>110325</c:v>
                </c:pt>
                <c:pt idx="267">
                  <c:v>110283</c:v>
                </c:pt>
                <c:pt idx="268">
                  <c:v>110214</c:v>
                </c:pt>
                <c:pt idx="269">
                  <c:v>110164</c:v>
                </c:pt>
                <c:pt idx="270">
                  <c:v>110106</c:v>
                </c:pt>
                <c:pt idx="271">
                  <c:v>109976</c:v>
                </c:pt>
                <c:pt idx="272">
                  <c:v>109953</c:v>
                </c:pt>
                <c:pt idx="273">
                  <c:v>109936</c:v>
                </c:pt>
                <c:pt idx="274">
                  <c:v>109919</c:v>
                </c:pt>
                <c:pt idx="275">
                  <c:v>109897</c:v>
                </c:pt>
                <c:pt idx="276">
                  <c:v>109838</c:v>
                </c:pt>
                <c:pt idx="277">
                  <c:v>109762</c:v>
                </c:pt>
                <c:pt idx="278">
                  <c:v>109671</c:v>
                </c:pt>
                <c:pt idx="279">
                  <c:v>109540</c:v>
                </c:pt>
                <c:pt idx="280">
                  <c:v>109527</c:v>
                </c:pt>
                <c:pt idx="281">
                  <c:v>109424</c:v>
                </c:pt>
                <c:pt idx="282">
                  <c:v>109407</c:v>
                </c:pt>
                <c:pt idx="283">
                  <c:v>110212</c:v>
                </c:pt>
                <c:pt idx="284">
                  <c:v>110182</c:v>
                </c:pt>
                <c:pt idx="285">
                  <c:v>110120</c:v>
                </c:pt>
                <c:pt idx="286">
                  <c:v>110017</c:v>
                </c:pt>
                <c:pt idx="287">
                  <c:v>110078</c:v>
                </c:pt>
                <c:pt idx="288">
                  <c:v>110041</c:v>
                </c:pt>
                <c:pt idx="289">
                  <c:v>110032</c:v>
                </c:pt>
                <c:pt idx="290">
                  <c:v>110052</c:v>
                </c:pt>
                <c:pt idx="291">
                  <c:v>109949</c:v>
                </c:pt>
                <c:pt idx="292">
                  <c:v>109835</c:v>
                </c:pt>
                <c:pt idx="293">
                  <c:v>109898</c:v>
                </c:pt>
                <c:pt idx="294">
                  <c:v>110329</c:v>
                </c:pt>
                <c:pt idx="295">
                  <c:v>110491</c:v>
                </c:pt>
                <c:pt idx="296">
                  <c:v>110487</c:v>
                </c:pt>
                <c:pt idx="297">
                  <c:v>110488</c:v>
                </c:pt>
                <c:pt idx="298">
                  <c:v>110391</c:v>
                </c:pt>
                <c:pt idx="299">
                  <c:v>110364</c:v>
                </c:pt>
                <c:pt idx="300">
                  <c:v>110346</c:v>
                </c:pt>
                <c:pt idx="301">
                  <c:v>110298</c:v>
                </c:pt>
                <c:pt idx="302">
                  <c:v>110300</c:v>
                </c:pt>
                <c:pt idx="303">
                  <c:v>110322</c:v>
                </c:pt>
                <c:pt idx="304">
                  <c:v>110349</c:v>
                </c:pt>
                <c:pt idx="305">
                  <c:v>110324</c:v>
                </c:pt>
                <c:pt idx="306">
                  <c:v>110299</c:v>
                </c:pt>
                <c:pt idx="307">
                  <c:v>110266</c:v>
                </c:pt>
                <c:pt idx="308">
                  <c:v>110192</c:v>
                </c:pt>
                <c:pt idx="309">
                  <c:v>110100</c:v>
                </c:pt>
                <c:pt idx="310">
                  <c:v>110145</c:v>
                </c:pt>
                <c:pt idx="311">
                  <c:v>110152</c:v>
                </c:pt>
                <c:pt idx="312">
                  <c:v>110121</c:v>
                </c:pt>
                <c:pt idx="313">
                  <c:v>110025</c:v>
                </c:pt>
                <c:pt idx="314">
                  <c:v>110037</c:v>
                </c:pt>
                <c:pt idx="315">
                  <c:v>110030</c:v>
                </c:pt>
                <c:pt idx="316">
                  <c:v>110092</c:v>
                </c:pt>
                <c:pt idx="317">
                  <c:v>110136</c:v>
                </c:pt>
                <c:pt idx="318">
                  <c:v>110115</c:v>
                </c:pt>
                <c:pt idx="319">
                  <c:v>110066</c:v>
                </c:pt>
                <c:pt idx="320">
                  <c:v>109998</c:v>
                </c:pt>
                <c:pt idx="321">
                  <c:v>110027</c:v>
                </c:pt>
                <c:pt idx="322">
                  <c:v>110064</c:v>
                </c:pt>
                <c:pt idx="323">
                  <c:v>110042</c:v>
                </c:pt>
                <c:pt idx="324">
                  <c:v>110056</c:v>
                </c:pt>
                <c:pt idx="325">
                  <c:v>110027</c:v>
                </c:pt>
                <c:pt idx="326">
                  <c:v>109975</c:v>
                </c:pt>
                <c:pt idx="327">
                  <c:v>109925</c:v>
                </c:pt>
                <c:pt idx="328">
                  <c:v>109945</c:v>
                </c:pt>
                <c:pt idx="329">
                  <c:v>109996</c:v>
                </c:pt>
                <c:pt idx="330">
                  <c:v>109995</c:v>
                </c:pt>
                <c:pt idx="331">
                  <c:v>109997</c:v>
                </c:pt>
                <c:pt idx="332">
                  <c:v>110003</c:v>
                </c:pt>
                <c:pt idx="333">
                  <c:v>109974</c:v>
                </c:pt>
                <c:pt idx="334">
                  <c:v>109953</c:v>
                </c:pt>
                <c:pt idx="335">
                  <c:v>109983</c:v>
                </c:pt>
                <c:pt idx="336">
                  <c:v>110109</c:v>
                </c:pt>
                <c:pt idx="337">
                  <c:v>110097</c:v>
                </c:pt>
                <c:pt idx="338">
                  <c:v>110107</c:v>
                </c:pt>
                <c:pt idx="339">
                  <c:v>110101</c:v>
                </c:pt>
                <c:pt idx="340">
                  <c:v>110024</c:v>
                </c:pt>
                <c:pt idx="341">
                  <c:v>109945</c:v>
                </c:pt>
                <c:pt idx="342">
                  <c:v>109931</c:v>
                </c:pt>
                <c:pt idx="343">
                  <c:v>109990</c:v>
                </c:pt>
                <c:pt idx="344">
                  <c:v>110068</c:v>
                </c:pt>
                <c:pt idx="345">
                  <c:v>110077</c:v>
                </c:pt>
                <c:pt idx="346">
                  <c:v>110039</c:v>
                </c:pt>
                <c:pt idx="347">
                  <c:v>109989</c:v>
                </c:pt>
                <c:pt idx="348">
                  <c:v>109896</c:v>
                </c:pt>
                <c:pt idx="349">
                  <c:v>109936</c:v>
                </c:pt>
                <c:pt idx="350">
                  <c:v>109970</c:v>
                </c:pt>
                <c:pt idx="351">
                  <c:v>110009</c:v>
                </c:pt>
                <c:pt idx="352">
                  <c:v>109993</c:v>
                </c:pt>
                <c:pt idx="353">
                  <c:v>109987</c:v>
                </c:pt>
                <c:pt idx="354">
                  <c:v>109957</c:v>
                </c:pt>
                <c:pt idx="355">
                  <c:v>109917</c:v>
                </c:pt>
                <c:pt idx="356">
                  <c:v>109919</c:v>
                </c:pt>
                <c:pt idx="357">
                  <c:v>109939</c:v>
                </c:pt>
                <c:pt idx="358">
                  <c:v>109916</c:v>
                </c:pt>
                <c:pt idx="359">
                  <c:v>109913</c:v>
                </c:pt>
                <c:pt idx="360">
                  <c:v>109830</c:v>
                </c:pt>
                <c:pt idx="361">
                  <c:v>109760</c:v>
                </c:pt>
                <c:pt idx="362">
                  <c:v>109700</c:v>
                </c:pt>
                <c:pt idx="363">
                  <c:v>109714</c:v>
                </c:pt>
              </c:numCache>
            </c:numRef>
          </c:val>
          <c:smooth val="0"/>
        </c:ser>
        <c:ser>
          <c:idx val="3"/>
          <c:order val="3"/>
          <c:tx>
            <c:strRef>
              <c:f>tier3!$E$3:$E$4</c:f>
              <c:strCache>
                <c:ptCount val="1"/>
                <c:pt idx="0">
                  <c:v>tel</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tier3!$E$5:$E$369</c:f>
              <c:numCache>
                <c:formatCode>General</c:formatCode>
                <c:ptCount val="364"/>
                <c:pt idx="0">
                  <c:v>212913</c:v>
                </c:pt>
                <c:pt idx="1">
                  <c:v>212920</c:v>
                </c:pt>
                <c:pt idx="2">
                  <c:v>212920</c:v>
                </c:pt>
                <c:pt idx="3">
                  <c:v>212923</c:v>
                </c:pt>
                <c:pt idx="4">
                  <c:v>212893</c:v>
                </c:pt>
                <c:pt idx="5">
                  <c:v>212851</c:v>
                </c:pt>
                <c:pt idx="6">
                  <c:v>212837</c:v>
                </c:pt>
                <c:pt idx="7">
                  <c:v>212854</c:v>
                </c:pt>
                <c:pt idx="8">
                  <c:v>212862</c:v>
                </c:pt>
                <c:pt idx="9">
                  <c:v>212833</c:v>
                </c:pt>
                <c:pt idx="10">
                  <c:v>212797</c:v>
                </c:pt>
                <c:pt idx="11">
                  <c:v>212771</c:v>
                </c:pt>
                <c:pt idx="12">
                  <c:v>212734</c:v>
                </c:pt>
                <c:pt idx="13">
                  <c:v>212642</c:v>
                </c:pt>
                <c:pt idx="14">
                  <c:v>212630</c:v>
                </c:pt>
                <c:pt idx="15">
                  <c:v>212649</c:v>
                </c:pt>
                <c:pt idx="16">
                  <c:v>212669</c:v>
                </c:pt>
                <c:pt idx="17">
                  <c:v>212642</c:v>
                </c:pt>
                <c:pt idx="18">
                  <c:v>212646</c:v>
                </c:pt>
                <c:pt idx="19">
                  <c:v>212634</c:v>
                </c:pt>
                <c:pt idx="20">
                  <c:v>212547</c:v>
                </c:pt>
                <c:pt idx="21">
                  <c:v>212564</c:v>
                </c:pt>
                <c:pt idx="22">
                  <c:v>212590</c:v>
                </c:pt>
                <c:pt idx="23">
                  <c:v>212622</c:v>
                </c:pt>
                <c:pt idx="24">
                  <c:v>186736</c:v>
                </c:pt>
                <c:pt idx="25">
                  <c:v>148418</c:v>
                </c:pt>
                <c:pt idx="26">
                  <c:v>148358</c:v>
                </c:pt>
                <c:pt idx="27">
                  <c:v>148237</c:v>
                </c:pt>
                <c:pt idx="28">
                  <c:v>148192</c:v>
                </c:pt>
                <c:pt idx="29">
                  <c:v>148191</c:v>
                </c:pt>
                <c:pt idx="30">
                  <c:v>148190</c:v>
                </c:pt>
                <c:pt idx="31">
                  <c:v>148160</c:v>
                </c:pt>
                <c:pt idx="32">
                  <c:v>148144</c:v>
                </c:pt>
                <c:pt idx="33">
                  <c:v>148072</c:v>
                </c:pt>
                <c:pt idx="34">
                  <c:v>147948</c:v>
                </c:pt>
                <c:pt idx="35">
                  <c:v>147940</c:v>
                </c:pt>
                <c:pt idx="36">
                  <c:v>147925</c:v>
                </c:pt>
                <c:pt idx="37">
                  <c:v>147878</c:v>
                </c:pt>
                <c:pt idx="38">
                  <c:v>147824</c:v>
                </c:pt>
                <c:pt idx="39">
                  <c:v>147757</c:v>
                </c:pt>
                <c:pt idx="40">
                  <c:v>147708</c:v>
                </c:pt>
                <c:pt idx="41">
                  <c:v>147578</c:v>
                </c:pt>
                <c:pt idx="42">
                  <c:v>147578</c:v>
                </c:pt>
                <c:pt idx="43">
                  <c:v>147590</c:v>
                </c:pt>
                <c:pt idx="44">
                  <c:v>147481</c:v>
                </c:pt>
                <c:pt idx="45">
                  <c:v>147346</c:v>
                </c:pt>
                <c:pt idx="46">
                  <c:v>147325</c:v>
                </c:pt>
                <c:pt idx="47">
                  <c:v>147259</c:v>
                </c:pt>
                <c:pt idx="48">
                  <c:v>147109</c:v>
                </c:pt>
                <c:pt idx="49">
                  <c:v>147096</c:v>
                </c:pt>
                <c:pt idx="50">
                  <c:v>147119</c:v>
                </c:pt>
                <c:pt idx="51">
                  <c:v>147095</c:v>
                </c:pt>
                <c:pt idx="52">
                  <c:v>147070</c:v>
                </c:pt>
                <c:pt idx="53">
                  <c:v>147048</c:v>
                </c:pt>
                <c:pt idx="54">
                  <c:v>147038</c:v>
                </c:pt>
                <c:pt idx="55">
                  <c:v>146923</c:v>
                </c:pt>
                <c:pt idx="56">
                  <c:v>146943</c:v>
                </c:pt>
                <c:pt idx="57">
                  <c:v>147130</c:v>
                </c:pt>
                <c:pt idx="58">
                  <c:v>147226</c:v>
                </c:pt>
                <c:pt idx="59">
                  <c:v>147194</c:v>
                </c:pt>
                <c:pt idx="60">
                  <c:v>147175</c:v>
                </c:pt>
                <c:pt idx="61">
                  <c:v>147148</c:v>
                </c:pt>
                <c:pt idx="62">
                  <c:v>147024</c:v>
                </c:pt>
                <c:pt idx="63">
                  <c:v>146948</c:v>
                </c:pt>
                <c:pt idx="64">
                  <c:v>146931</c:v>
                </c:pt>
                <c:pt idx="65">
                  <c:v>146925</c:v>
                </c:pt>
                <c:pt idx="66">
                  <c:v>146906</c:v>
                </c:pt>
                <c:pt idx="67">
                  <c:v>146901</c:v>
                </c:pt>
                <c:pt idx="68">
                  <c:v>146888</c:v>
                </c:pt>
                <c:pt idx="69">
                  <c:v>146810</c:v>
                </c:pt>
                <c:pt idx="70">
                  <c:v>146858</c:v>
                </c:pt>
                <c:pt idx="71">
                  <c:v>146781</c:v>
                </c:pt>
                <c:pt idx="72">
                  <c:v>146804</c:v>
                </c:pt>
                <c:pt idx="73">
                  <c:v>146730</c:v>
                </c:pt>
                <c:pt idx="74">
                  <c:v>146719</c:v>
                </c:pt>
                <c:pt idx="75">
                  <c:v>146751</c:v>
                </c:pt>
                <c:pt idx="76">
                  <c:v>146640</c:v>
                </c:pt>
                <c:pt idx="77">
                  <c:v>146608</c:v>
                </c:pt>
                <c:pt idx="78">
                  <c:v>146603</c:v>
                </c:pt>
                <c:pt idx="79">
                  <c:v>146421</c:v>
                </c:pt>
                <c:pt idx="80">
                  <c:v>146340</c:v>
                </c:pt>
                <c:pt idx="81">
                  <c:v>146018</c:v>
                </c:pt>
                <c:pt idx="82">
                  <c:v>145198</c:v>
                </c:pt>
                <c:pt idx="83">
                  <c:v>145240</c:v>
                </c:pt>
                <c:pt idx="84">
                  <c:v>144583</c:v>
                </c:pt>
                <c:pt idx="85">
                  <c:v>144320</c:v>
                </c:pt>
                <c:pt idx="86">
                  <c:v>144064</c:v>
                </c:pt>
                <c:pt idx="87">
                  <c:v>143915</c:v>
                </c:pt>
                <c:pt idx="88">
                  <c:v>143813</c:v>
                </c:pt>
                <c:pt idx="89">
                  <c:v>143554</c:v>
                </c:pt>
                <c:pt idx="90">
                  <c:v>143321</c:v>
                </c:pt>
                <c:pt idx="91">
                  <c:v>143767</c:v>
                </c:pt>
                <c:pt idx="92">
                  <c:v>143964</c:v>
                </c:pt>
                <c:pt idx="93">
                  <c:v>144058</c:v>
                </c:pt>
                <c:pt idx="94">
                  <c:v>144227</c:v>
                </c:pt>
                <c:pt idx="95">
                  <c:v>144176</c:v>
                </c:pt>
                <c:pt idx="96">
                  <c:v>144091</c:v>
                </c:pt>
                <c:pt idx="97">
                  <c:v>143962</c:v>
                </c:pt>
                <c:pt idx="98">
                  <c:v>143483</c:v>
                </c:pt>
                <c:pt idx="99">
                  <c:v>143495</c:v>
                </c:pt>
                <c:pt idx="100">
                  <c:v>143246</c:v>
                </c:pt>
                <c:pt idx="101">
                  <c:v>143181</c:v>
                </c:pt>
                <c:pt idx="102">
                  <c:v>143124</c:v>
                </c:pt>
                <c:pt idx="103">
                  <c:v>143137</c:v>
                </c:pt>
                <c:pt idx="104">
                  <c:v>143068</c:v>
                </c:pt>
                <c:pt idx="105">
                  <c:v>143224</c:v>
                </c:pt>
                <c:pt idx="106">
                  <c:v>143221</c:v>
                </c:pt>
                <c:pt idx="107">
                  <c:v>143209</c:v>
                </c:pt>
                <c:pt idx="108">
                  <c:v>143323</c:v>
                </c:pt>
                <c:pt idx="109">
                  <c:v>143308</c:v>
                </c:pt>
                <c:pt idx="110">
                  <c:v>143218</c:v>
                </c:pt>
                <c:pt idx="111">
                  <c:v>143165</c:v>
                </c:pt>
                <c:pt idx="112">
                  <c:v>143198</c:v>
                </c:pt>
                <c:pt idx="113">
                  <c:v>143196</c:v>
                </c:pt>
                <c:pt idx="114">
                  <c:v>143249</c:v>
                </c:pt>
                <c:pt idx="115">
                  <c:v>143230</c:v>
                </c:pt>
                <c:pt idx="116">
                  <c:v>143155</c:v>
                </c:pt>
                <c:pt idx="117">
                  <c:v>142784</c:v>
                </c:pt>
                <c:pt idx="118">
                  <c:v>142595</c:v>
                </c:pt>
                <c:pt idx="119">
                  <c:v>142623</c:v>
                </c:pt>
                <c:pt idx="120">
                  <c:v>142306</c:v>
                </c:pt>
                <c:pt idx="121">
                  <c:v>142215</c:v>
                </c:pt>
                <c:pt idx="122">
                  <c:v>142048</c:v>
                </c:pt>
                <c:pt idx="123">
                  <c:v>142011</c:v>
                </c:pt>
                <c:pt idx="124">
                  <c:v>141390</c:v>
                </c:pt>
                <c:pt idx="125">
                  <c:v>140364</c:v>
                </c:pt>
                <c:pt idx="126">
                  <c:v>140257</c:v>
                </c:pt>
                <c:pt idx="127">
                  <c:v>140143</c:v>
                </c:pt>
                <c:pt idx="128">
                  <c:v>140119</c:v>
                </c:pt>
                <c:pt idx="129">
                  <c:v>139955</c:v>
                </c:pt>
                <c:pt idx="130">
                  <c:v>139846</c:v>
                </c:pt>
                <c:pt idx="131">
                  <c:v>139736</c:v>
                </c:pt>
                <c:pt idx="132">
                  <c:v>139576</c:v>
                </c:pt>
                <c:pt idx="133">
                  <c:v>139512</c:v>
                </c:pt>
                <c:pt idx="134">
                  <c:v>139371</c:v>
                </c:pt>
                <c:pt idx="135">
                  <c:v>139370</c:v>
                </c:pt>
                <c:pt idx="136">
                  <c:v>139300</c:v>
                </c:pt>
                <c:pt idx="137">
                  <c:v>139252</c:v>
                </c:pt>
                <c:pt idx="138">
                  <c:v>139072</c:v>
                </c:pt>
                <c:pt idx="139">
                  <c:v>138949</c:v>
                </c:pt>
                <c:pt idx="140">
                  <c:v>138851</c:v>
                </c:pt>
                <c:pt idx="141">
                  <c:v>138872</c:v>
                </c:pt>
                <c:pt idx="142">
                  <c:v>138860</c:v>
                </c:pt>
                <c:pt idx="143">
                  <c:v>138795</c:v>
                </c:pt>
                <c:pt idx="144">
                  <c:v>138784</c:v>
                </c:pt>
                <c:pt idx="145">
                  <c:v>138760</c:v>
                </c:pt>
                <c:pt idx="146">
                  <c:v>138642</c:v>
                </c:pt>
                <c:pt idx="147">
                  <c:v>138645</c:v>
                </c:pt>
                <c:pt idx="148">
                  <c:v>138633</c:v>
                </c:pt>
                <c:pt idx="149">
                  <c:v>138594</c:v>
                </c:pt>
                <c:pt idx="150">
                  <c:v>138523</c:v>
                </c:pt>
                <c:pt idx="151">
                  <c:v>138500</c:v>
                </c:pt>
                <c:pt idx="152">
                  <c:v>138400</c:v>
                </c:pt>
                <c:pt idx="153">
                  <c:v>138230</c:v>
                </c:pt>
                <c:pt idx="154">
                  <c:v>138185</c:v>
                </c:pt>
                <c:pt idx="155">
                  <c:v>138249</c:v>
                </c:pt>
                <c:pt idx="156">
                  <c:v>138258</c:v>
                </c:pt>
                <c:pt idx="157">
                  <c:v>138230</c:v>
                </c:pt>
                <c:pt idx="158">
                  <c:v>138126</c:v>
                </c:pt>
                <c:pt idx="159">
                  <c:v>138070</c:v>
                </c:pt>
                <c:pt idx="160">
                  <c:v>138022</c:v>
                </c:pt>
                <c:pt idx="161">
                  <c:v>138078</c:v>
                </c:pt>
                <c:pt idx="162">
                  <c:v>138066</c:v>
                </c:pt>
                <c:pt idx="163">
                  <c:v>138046</c:v>
                </c:pt>
                <c:pt idx="164">
                  <c:v>137985</c:v>
                </c:pt>
                <c:pt idx="165">
                  <c:v>137901</c:v>
                </c:pt>
                <c:pt idx="166">
                  <c:v>137791</c:v>
                </c:pt>
                <c:pt idx="167">
                  <c:v>137647</c:v>
                </c:pt>
                <c:pt idx="168">
                  <c:v>137709</c:v>
                </c:pt>
                <c:pt idx="169">
                  <c:v>137693</c:v>
                </c:pt>
                <c:pt idx="170">
                  <c:v>137657</c:v>
                </c:pt>
                <c:pt idx="171">
                  <c:v>137637</c:v>
                </c:pt>
                <c:pt idx="172">
                  <c:v>137645</c:v>
                </c:pt>
                <c:pt idx="173">
                  <c:v>137644</c:v>
                </c:pt>
                <c:pt idx="174">
                  <c:v>138024</c:v>
                </c:pt>
                <c:pt idx="175">
                  <c:v>138320</c:v>
                </c:pt>
                <c:pt idx="176">
                  <c:v>138290</c:v>
                </c:pt>
                <c:pt idx="177">
                  <c:v>138242</c:v>
                </c:pt>
                <c:pt idx="178">
                  <c:v>138183</c:v>
                </c:pt>
                <c:pt idx="179">
                  <c:v>138143</c:v>
                </c:pt>
                <c:pt idx="180">
                  <c:v>138016</c:v>
                </c:pt>
                <c:pt idx="181">
                  <c:v>137962</c:v>
                </c:pt>
                <c:pt idx="182">
                  <c:v>138045</c:v>
                </c:pt>
                <c:pt idx="183">
                  <c:v>138018</c:v>
                </c:pt>
                <c:pt idx="184">
                  <c:v>138017</c:v>
                </c:pt>
                <c:pt idx="185">
                  <c:v>137998</c:v>
                </c:pt>
                <c:pt idx="186">
                  <c:v>137969</c:v>
                </c:pt>
                <c:pt idx="187">
                  <c:v>137941</c:v>
                </c:pt>
                <c:pt idx="188">
                  <c:v>137831</c:v>
                </c:pt>
                <c:pt idx="189">
                  <c:v>137810</c:v>
                </c:pt>
                <c:pt idx="190">
                  <c:v>137712</c:v>
                </c:pt>
                <c:pt idx="191">
                  <c:v>137712</c:v>
                </c:pt>
                <c:pt idx="192">
                  <c:v>137686</c:v>
                </c:pt>
                <c:pt idx="193">
                  <c:v>137642</c:v>
                </c:pt>
                <c:pt idx="194">
                  <c:v>137641</c:v>
                </c:pt>
                <c:pt idx="195">
                  <c:v>137568</c:v>
                </c:pt>
                <c:pt idx="196">
                  <c:v>137581</c:v>
                </c:pt>
                <c:pt idx="197">
                  <c:v>137515</c:v>
                </c:pt>
                <c:pt idx="198">
                  <c:v>137548</c:v>
                </c:pt>
                <c:pt idx="199">
                  <c:v>137487</c:v>
                </c:pt>
                <c:pt idx="200">
                  <c:v>137413</c:v>
                </c:pt>
                <c:pt idx="201">
                  <c:v>137339</c:v>
                </c:pt>
                <c:pt idx="202">
                  <c:v>137254</c:v>
                </c:pt>
                <c:pt idx="203">
                  <c:v>137195</c:v>
                </c:pt>
                <c:pt idx="204">
                  <c:v>137103</c:v>
                </c:pt>
                <c:pt idx="205">
                  <c:v>136951</c:v>
                </c:pt>
                <c:pt idx="206">
                  <c:v>136952</c:v>
                </c:pt>
                <c:pt idx="207">
                  <c:v>136899</c:v>
                </c:pt>
                <c:pt idx="208">
                  <c:v>136785</c:v>
                </c:pt>
                <c:pt idx="209">
                  <c:v>136671</c:v>
                </c:pt>
                <c:pt idx="210">
                  <c:v>136534</c:v>
                </c:pt>
                <c:pt idx="211">
                  <c:v>136469</c:v>
                </c:pt>
                <c:pt idx="212">
                  <c:v>136430</c:v>
                </c:pt>
                <c:pt idx="213">
                  <c:v>136541</c:v>
                </c:pt>
                <c:pt idx="214">
                  <c:v>136547</c:v>
                </c:pt>
                <c:pt idx="215">
                  <c:v>136441</c:v>
                </c:pt>
                <c:pt idx="216">
                  <c:v>136378</c:v>
                </c:pt>
                <c:pt idx="217">
                  <c:v>136407</c:v>
                </c:pt>
                <c:pt idx="218">
                  <c:v>136382</c:v>
                </c:pt>
                <c:pt idx="219">
                  <c:v>136373</c:v>
                </c:pt>
                <c:pt idx="220">
                  <c:v>136295</c:v>
                </c:pt>
                <c:pt idx="221">
                  <c:v>136256</c:v>
                </c:pt>
                <c:pt idx="222">
                  <c:v>136195</c:v>
                </c:pt>
                <c:pt idx="223">
                  <c:v>136108</c:v>
                </c:pt>
                <c:pt idx="224">
                  <c:v>136115</c:v>
                </c:pt>
                <c:pt idx="225">
                  <c:v>136110</c:v>
                </c:pt>
                <c:pt idx="226">
                  <c:v>136096</c:v>
                </c:pt>
                <c:pt idx="227">
                  <c:v>136096</c:v>
                </c:pt>
                <c:pt idx="228">
                  <c:v>136034</c:v>
                </c:pt>
                <c:pt idx="229">
                  <c:v>135982</c:v>
                </c:pt>
                <c:pt idx="230">
                  <c:v>135842</c:v>
                </c:pt>
                <c:pt idx="231">
                  <c:v>135790</c:v>
                </c:pt>
                <c:pt idx="232">
                  <c:v>135730</c:v>
                </c:pt>
                <c:pt idx="233">
                  <c:v>135753</c:v>
                </c:pt>
                <c:pt idx="234">
                  <c:v>135721</c:v>
                </c:pt>
                <c:pt idx="235">
                  <c:v>135659</c:v>
                </c:pt>
                <c:pt idx="236">
                  <c:v>135640</c:v>
                </c:pt>
                <c:pt idx="237">
                  <c:v>135495</c:v>
                </c:pt>
                <c:pt idx="238">
                  <c:v>135445</c:v>
                </c:pt>
                <c:pt idx="239">
                  <c:v>135425</c:v>
                </c:pt>
                <c:pt idx="240">
                  <c:v>135378</c:v>
                </c:pt>
                <c:pt idx="241">
                  <c:v>135343</c:v>
                </c:pt>
                <c:pt idx="242">
                  <c:v>135268</c:v>
                </c:pt>
                <c:pt idx="243">
                  <c:v>135218</c:v>
                </c:pt>
                <c:pt idx="244">
                  <c:v>135147</c:v>
                </c:pt>
                <c:pt idx="245">
                  <c:v>135154</c:v>
                </c:pt>
                <c:pt idx="246">
                  <c:v>135148</c:v>
                </c:pt>
                <c:pt idx="247">
                  <c:v>135122</c:v>
                </c:pt>
                <c:pt idx="248">
                  <c:v>135108</c:v>
                </c:pt>
                <c:pt idx="249">
                  <c:v>135102</c:v>
                </c:pt>
                <c:pt idx="250">
                  <c:v>135027</c:v>
                </c:pt>
                <c:pt idx="251">
                  <c:v>134950</c:v>
                </c:pt>
                <c:pt idx="252">
                  <c:v>134967</c:v>
                </c:pt>
                <c:pt idx="253">
                  <c:v>134981</c:v>
                </c:pt>
                <c:pt idx="254">
                  <c:v>134960</c:v>
                </c:pt>
                <c:pt idx="255">
                  <c:v>134918</c:v>
                </c:pt>
                <c:pt idx="256">
                  <c:v>134908</c:v>
                </c:pt>
                <c:pt idx="257">
                  <c:v>134852</c:v>
                </c:pt>
                <c:pt idx="258">
                  <c:v>134741</c:v>
                </c:pt>
                <c:pt idx="259">
                  <c:v>134729</c:v>
                </c:pt>
                <c:pt idx="260">
                  <c:v>134750</c:v>
                </c:pt>
                <c:pt idx="261">
                  <c:v>134773</c:v>
                </c:pt>
                <c:pt idx="262">
                  <c:v>134708</c:v>
                </c:pt>
                <c:pt idx="263">
                  <c:v>134643</c:v>
                </c:pt>
                <c:pt idx="264">
                  <c:v>134660</c:v>
                </c:pt>
                <c:pt idx="265">
                  <c:v>134585</c:v>
                </c:pt>
                <c:pt idx="266">
                  <c:v>134579</c:v>
                </c:pt>
                <c:pt idx="267">
                  <c:v>134625</c:v>
                </c:pt>
                <c:pt idx="268">
                  <c:v>134615</c:v>
                </c:pt>
                <c:pt idx="269">
                  <c:v>134563</c:v>
                </c:pt>
                <c:pt idx="270">
                  <c:v>134491</c:v>
                </c:pt>
                <c:pt idx="271">
                  <c:v>134470</c:v>
                </c:pt>
                <c:pt idx="272">
                  <c:v>134351</c:v>
                </c:pt>
                <c:pt idx="273">
                  <c:v>134325</c:v>
                </c:pt>
                <c:pt idx="274">
                  <c:v>134305</c:v>
                </c:pt>
                <c:pt idx="275">
                  <c:v>134262</c:v>
                </c:pt>
                <c:pt idx="276">
                  <c:v>134253</c:v>
                </c:pt>
                <c:pt idx="277">
                  <c:v>134224</c:v>
                </c:pt>
                <c:pt idx="278">
                  <c:v>134198</c:v>
                </c:pt>
                <c:pt idx="279">
                  <c:v>134112</c:v>
                </c:pt>
                <c:pt idx="280">
                  <c:v>134103</c:v>
                </c:pt>
                <c:pt idx="281">
                  <c:v>134079</c:v>
                </c:pt>
                <c:pt idx="282">
                  <c:v>134101</c:v>
                </c:pt>
                <c:pt idx="283">
                  <c:v>134079</c:v>
                </c:pt>
                <c:pt idx="284">
                  <c:v>134084</c:v>
                </c:pt>
                <c:pt idx="285">
                  <c:v>134087</c:v>
                </c:pt>
                <c:pt idx="286">
                  <c:v>133994</c:v>
                </c:pt>
                <c:pt idx="287">
                  <c:v>134020</c:v>
                </c:pt>
                <c:pt idx="288">
                  <c:v>133996</c:v>
                </c:pt>
                <c:pt idx="289">
                  <c:v>134010</c:v>
                </c:pt>
                <c:pt idx="290">
                  <c:v>134005</c:v>
                </c:pt>
                <c:pt idx="291">
                  <c:v>133978</c:v>
                </c:pt>
                <c:pt idx="292">
                  <c:v>134085</c:v>
                </c:pt>
                <c:pt idx="293">
                  <c:v>133990</c:v>
                </c:pt>
                <c:pt idx="294">
                  <c:v>133987</c:v>
                </c:pt>
                <c:pt idx="295">
                  <c:v>133994</c:v>
                </c:pt>
                <c:pt idx="296">
                  <c:v>133996</c:v>
                </c:pt>
                <c:pt idx="297">
                  <c:v>133981</c:v>
                </c:pt>
                <c:pt idx="298">
                  <c:v>133963</c:v>
                </c:pt>
                <c:pt idx="299">
                  <c:v>133931</c:v>
                </c:pt>
                <c:pt idx="300">
                  <c:v>133843</c:v>
                </c:pt>
                <c:pt idx="301">
                  <c:v>133830</c:v>
                </c:pt>
                <c:pt idx="302">
                  <c:v>133831</c:v>
                </c:pt>
                <c:pt idx="303">
                  <c:v>133825</c:v>
                </c:pt>
                <c:pt idx="304">
                  <c:v>133792</c:v>
                </c:pt>
                <c:pt idx="305">
                  <c:v>133784</c:v>
                </c:pt>
                <c:pt idx="306">
                  <c:v>133779</c:v>
                </c:pt>
                <c:pt idx="307">
                  <c:v>133717</c:v>
                </c:pt>
                <c:pt idx="308">
                  <c:v>133800</c:v>
                </c:pt>
                <c:pt idx="309">
                  <c:v>133777</c:v>
                </c:pt>
                <c:pt idx="310">
                  <c:v>133770</c:v>
                </c:pt>
                <c:pt idx="311">
                  <c:v>133763</c:v>
                </c:pt>
                <c:pt idx="312">
                  <c:v>133759</c:v>
                </c:pt>
                <c:pt idx="313">
                  <c:v>133742</c:v>
                </c:pt>
                <c:pt idx="314">
                  <c:v>133660</c:v>
                </c:pt>
                <c:pt idx="315">
                  <c:v>133685</c:v>
                </c:pt>
                <c:pt idx="316">
                  <c:v>133680</c:v>
                </c:pt>
                <c:pt idx="317">
                  <c:v>133713</c:v>
                </c:pt>
                <c:pt idx="318">
                  <c:v>133730</c:v>
                </c:pt>
                <c:pt idx="319">
                  <c:v>133691</c:v>
                </c:pt>
                <c:pt idx="320">
                  <c:v>133699</c:v>
                </c:pt>
                <c:pt idx="321">
                  <c:v>133627</c:v>
                </c:pt>
                <c:pt idx="322">
                  <c:v>133689</c:v>
                </c:pt>
                <c:pt idx="323">
                  <c:v>133335</c:v>
                </c:pt>
                <c:pt idx="324">
                  <c:v>133393</c:v>
                </c:pt>
                <c:pt idx="325">
                  <c:v>133419</c:v>
                </c:pt>
                <c:pt idx="326">
                  <c:v>133388</c:v>
                </c:pt>
                <c:pt idx="327">
                  <c:v>133530</c:v>
                </c:pt>
                <c:pt idx="328">
                  <c:v>133522</c:v>
                </c:pt>
                <c:pt idx="329">
                  <c:v>133582</c:v>
                </c:pt>
                <c:pt idx="330">
                  <c:v>133599</c:v>
                </c:pt>
                <c:pt idx="331">
                  <c:v>133614</c:v>
                </c:pt>
                <c:pt idx="332">
                  <c:v>133585</c:v>
                </c:pt>
                <c:pt idx="333">
                  <c:v>133530</c:v>
                </c:pt>
                <c:pt idx="334">
                  <c:v>133509</c:v>
                </c:pt>
                <c:pt idx="335">
                  <c:v>133439</c:v>
                </c:pt>
                <c:pt idx="336">
                  <c:v>133473</c:v>
                </c:pt>
                <c:pt idx="337">
                  <c:v>133432</c:v>
                </c:pt>
                <c:pt idx="338">
                  <c:v>133451</c:v>
                </c:pt>
                <c:pt idx="339">
                  <c:v>133432</c:v>
                </c:pt>
                <c:pt idx="340">
                  <c:v>133400</c:v>
                </c:pt>
                <c:pt idx="341">
                  <c:v>133417</c:v>
                </c:pt>
                <c:pt idx="342">
                  <c:v>133353</c:v>
                </c:pt>
                <c:pt idx="343">
                  <c:v>133351</c:v>
                </c:pt>
                <c:pt idx="344">
                  <c:v>133357</c:v>
                </c:pt>
                <c:pt idx="345">
                  <c:v>133373</c:v>
                </c:pt>
                <c:pt idx="346">
                  <c:v>133358</c:v>
                </c:pt>
                <c:pt idx="347">
                  <c:v>133317</c:v>
                </c:pt>
                <c:pt idx="348">
                  <c:v>133237</c:v>
                </c:pt>
                <c:pt idx="349">
                  <c:v>133031</c:v>
                </c:pt>
                <c:pt idx="350">
                  <c:v>133043</c:v>
                </c:pt>
                <c:pt idx="351">
                  <c:v>132987</c:v>
                </c:pt>
                <c:pt idx="352">
                  <c:v>133000</c:v>
                </c:pt>
                <c:pt idx="353">
                  <c:v>132975</c:v>
                </c:pt>
                <c:pt idx="354">
                  <c:v>132951</c:v>
                </c:pt>
                <c:pt idx="355">
                  <c:v>132938</c:v>
                </c:pt>
                <c:pt idx="356">
                  <c:v>132838</c:v>
                </c:pt>
                <c:pt idx="357">
                  <c:v>132791</c:v>
                </c:pt>
                <c:pt idx="358">
                  <c:v>132780</c:v>
                </c:pt>
                <c:pt idx="359">
                  <c:v>132792</c:v>
                </c:pt>
                <c:pt idx="360">
                  <c:v>132739</c:v>
                </c:pt>
                <c:pt idx="361">
                  <c:v>132702</c:v>
                </c:pt>
                <c:pt idx="362">
                  <c:v>132622</c:v>
                </c:pt>
                <c:pt idx="363">
                  <c:v>132526</c:v>
                </c:pt>
              </c:numCache>
            </c:numRef>
          </c:val>
          <c:smooth val="0"/>
        </c:ser>
        <c:ser>
          <c:idx val="4"/>
          <c:order val="4"/>
          <c:tx>
            <c:strRef>
              <c:f>tier3!$F$3:$F$4</c:f>
              <c:strCache>
                <c:ptCount val="1"/>
                <c:pt idx="0">
                  <c:v>xxx</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tier3!$F$5:$F$369</c:f>
              <c:numCache>
                <c:formatCode>General</c:formatCode>
                <c:ptCount val="364"/>
                <c:pt idx="0">
                  <c:v>111822</c:v>
                </c:pt>
                <c:pt idx="1">
                  <c:v>111823</c:v>
                </c:pt>
                <c:pt idx="2">
                  <c:v>111810</c:v>
                </c:pt>
                <c:pt idx="3">
                  <c:v>111809</c:v>
                </c:pt>
                <c:pt idx="4">
                  <c:v>111798</c:v>
                </c:pt>
                <c:pt idx="5">
                  <c:v>111794</c:v>
                </c:pt>
                <c:pt idx="6">
                  <c:v>111749</c:v>
                </c:pt>
                <c:pt idx="7">
                  <c:v>111713</c:v>
                </c:pt>
                <c:pt idx="8">
                  <c:v>111712</c:v>
                </c:pt>
                <c:pt idx="9">
                  <c:v>111703</c:v>
                </c:pt>
                <c:pt idx="10">
                  <c:v>111661</c:v>
                </c:pt>
                <c:pt idx="11">
                  <c:v>111460</c:v>
                </c:pt>
                <c:pt idx="12">
                  <c:v>111216</c:v>
                </c:pt>
                <c:pt idx="13">
                  <c:v>111103</c:v>
                </c:pt>
                <c:pt idx="14">
                  <c:v>111087</c:v>
                </c:pt>
                <c:pt idx="15">
                  <c:v>111051</c:v>
                </c:pt>
                <c:pt idx="16">
                  <c:v>110683</c:v>
                </c:pt>
                <c:pt idx="17">
                  <c:v>110392</c:v>
                </c:pt>
                <c:pt idx="18">
                  <c:v>110172</c:v>
                </c:pt>
                <c:pt idx="19">
                  <c:v>110088</c:v>
                </c:pt>
                <c:pt idx="20">
                  <c:v>109783</c:v>
                </c:pt>
                <c:pt idx="21">
                  <c:v>109734</c:v>
                </c:pt>
                <c:pt idx="22">
                  <c:v>109688</c:v>
                </c:pt>
                <c:pt idx="23">
                  <c:v>109646</c:v>
                </c:pt>
                <c:pt idx="24">
                  <c:v>109568</c:v>
                </c:pt>
                <c:pt idx="25">
                  <c:v>109558</c:v>
                </c:pt>
                <c:pt idx="26">
                  <c:v>109522</c:v>
                </c:pt>
                <c:pt idx="27">
                  <c:v>109504</c:v>
                </c:pt>
                <c:pt idx="28">
                  <c:v>109476</c:v>
                </c:pt>
                <c:pt idx="29">
                  <c:v>109461</c:v>
                </c:pt>
                <c:pt idx="30">
                  <c:v>109410</c:v>
                </c:pt>
                <c:pt idx="31">
                  <c:v>109389</c:v>
                </c:pt>
                <c:pt idx="32">
                  <c:v>109310</c:v>
                </c:pt>
                <c:pt idx="33">
                  <c:v>109301</c:v>
                </c:pt>
                <c:pt idx="34">
                  <c:v>109282</c:v>
                </c:pt>
                <c:pt idx="35">
                  <c:v>109288</c:v>
                </c:pt>
                <c:pt idx="36">
                  <c:v>109326</c:v>
                </c:pt>
                <c:pt idx="37">
                  <c:v>109324</c:v>
                </c:pt>
                <c:pt idx="38">
                  <c:v>109319</c:v>
                </c:pt>
                <c:pt idx="39">
                  <c:v>109300</c:v>
                </c:pt>
                <c:pt idx="40">
                  <c:v>109291</c:v>
                </c:pt>
                <c:pt idx="41">
                  <c:v>109280</c:v>
                </c:pt>
                <c:pt idx="42">
                  <c:v>109262</c:v>
                </c:pt>
                <c:pt idx="43">
                  <c:v>109237</c:v>
                </c:pt>
                <c:pt idx="44">
                  <c:v>109211</c:v>
                </c:pt>
                <c:pt idx="45">
                  <c:v>109204</c:v>
                </c:pt>
                <c:pt idx="46">
                  <c:v>109161</c:v>
                </c:pt>
                <c:pt idx="47">
                  <c:v>109151</c:v>
                </c:pt>
                <c:pt idx="48">
                  <c:v>109137</c:v>
                </c:pt>
                <c:pt idx="49">
                  <c:v>109136</c:v>
                </c:pt>
                <c:pt idx="50">
                  <c:v>109139</c:v>
                </c:pt>
                <c:pt idx="51">
                  <c:v>109141</c:v>
                </c:pt>
                <c:pt idx="52">
                  <c:v>109108</c:v>
                </c:pt>
                <c:pt idx="53">
                  <c:v>109078</c:v>
                </c:pt>
                <c:pt idx="54">
                  <c:v>109066</c:v>
                </c:pt>
                <c:pt idx="55">
                  <c:v>109072</c:v>
                </c:pt>
                <c:pt idx="56">
                  <c:v>109082</c:v>
                </c:pt>
                <c:pt idx="57">
                  <c:v>109079</c:v>
                </c:pt>
                <c:pt idx="58">
                  <c:v>109072</c:v>
                </c:pt>
                <c:pt idx="59">
                  <c:v>109067</c:v>
                </c:pt>
                <c:pt idx="60">
                  <c:v>109052</c:v>
                </c:pt>
                <c:pt idx="61">
                  <c:v>109058</c:v>
                </c:pt>
                <c:pt idx="62">
                  <c:v>109047</c:v>
                </c:pt>
                <c:pt idx="63">
                  <c:v>109041</c:v>
                </c:pt>
                <c:pt idx="64">
                  <c:v>109024</c:v>
                </c:pt>
                <c:pt idx="65">
                  <c:v>109041</c:v>
                </c:pt>
                <c:pt idx="66">
                  <c:v>109044</c:v>
                </c:pt>
                <c:pt idx="67">
                  <c:v>109042</c:v>
                </c:pt>
                <c:pt idx="68">
                  <c:v>109044</c:v>
                </c:pt>
                <c:pt idx="69">
                  <c:v>109059</c:v>
                </c:pt>
                <c:pt idx="70">
                  <c:v>109087</c:v>
                </c:pt>
                <c:pt idx="71">
                  <c:v>109091</c:v>
                </c:pt>
                <c:pt idx="72">
                  <c:v>109099</c:v>
                </c:pt>
                <c:pt idx="73">
                  <c:v>109094</c:v>
                </c:pt>
                <c:pt idx="74">
                  <c:v>109091</c:v>
                </c:pt>
                <c:pt idx="75">
                  <c:v>109094</c:v>
                </c:pt>
                <c:pt idx="76">
                  <c:v>109147</c:v>
                </c:pt>
                <c:pt idx="77">
                  <c:v>109139</c:v>
                </c:pt>
                <c:pt idx="78">
                  <c:v>109137</c:v>
                </c:pt>
                <c:pt idx="79">
                  <c:v>109163</c:v>
                </c:pt>
                <c:pt idx="80">
                  <c:v>109157</c:v>
                </c:pt>
                <c:pt idx="81">
                  <c:v>109172</c:v>
                </c:pt>
                <c:pt idx="82">
                  <c:v>109179</c:v>
                </c:pt>
                <c:pt idx="83">
                  <c:v>109185</c:v>
                </c:pt>
                <c:pt idx="84">
                  <c:v>109141</c:v>
                </c:pt>
                <c:pt idx="85">
                  <c:v>109093</c:v>
                </c:pt>
                <c:pt idx="86">
                  <c:v>109092</c:v>
                </c:pt>
                <c:pt idx="87">
                  <c:v>109071</c:v>
                </c:pt>
                <c:pt idx="88">
                  <c:v>109060</c:v>
                </c:pt>
                <c:pt idx="89">
                  <c:v>109054</c:v>
                </c:pt>
                <c:pt idx="90">
                  <c:v>109053</c:v>
                </c:pt>
                <c:pt idx="91">
                  <c:v>109060</c:v>
                </c:pt>
                <c:pt idx="92">
                  <c:v>109055</c:v>
                </c:pt>
                <c:pt idx="93">
                  <c:v>109030</c:v>
                </c:pt>
                <c:pt idx="94">
                  <c:v>109028</c:v>
                </c:pt>
                <c:pt idx="95">
                  <c:v>109021</c:v>
                </c:pt>
                <c:pt idx="96">
                  <c:v>109020</c:v>
                </c:pt>
                <c:pt idx="97">
                  <c:v>109031</c:v>
                </c:pt>
                <c:pt idx="98">
                  <c:v>109037</c:v>
                </c:pt>
                <c:pt idx="99">
                  <c:v>109025</c:v>
                </c:pt>
                <c:pt idx="100">
                  <c:v>109014</c:v>
                </c:pt>
                <c:pt idx="101">
                  <c:v>109011</c:v>
                </c:pt>
                <c:pt idx="102">
                  <c:v>108999</c:v>
                </c:pt>
                <c:pt idx="103">
                  <c:v>109007</c:v>
                </c:pt>
                <c:pt idx="104">
                  <c:v>109011</c:v>
                </c:pt>
                <c:pt idx="105">
                  <c:v>109008</c:v>
                </c:pt>
                <c:pt idx="106">
                  <c:v>109006</c:v>
                </c:pt>
                <c:pt idx="107">
                  <c:v>108991</c:v>
                </c:pt>
                <c:pt idx="108">
                  <c:v>108987</c:v>
                </c:pt>
                <c:pt idx="109">
                  <c:v>108971</c:v>
                </c:pt>
                <c:pt idx="110">
                  <c:v>108970</c:v>
                </c:pt>
                <c:pt idx="111">
                  <c:v>108964</c:v>
                </c:pt>
                <c:pt idx="112">
                  <c:v>108979</c:v>
                </c:pt>
                <c:pt idx="113">
                  <c:v>108991</c:v>
                </c:pt>
                <c:pt idx="114">
                  <c:v>108988</c:v>
                </c:pt>
                <c:pt idx="115">
                  <c:v>108978</c:v>
                </c:pt>
                <c:pt idx="116">
                  <c:v>108974</c:v>
                </c:pt>
                <c:pt idx="117">
                  <c:v>108982</c:v>
                </c:pt>
                <c:pt idx="118">
                  <c:v>109001</c:v>
                </c:pt>
                <c:pt idx="119">
                  <c:v>109000</c:v>
                </c:pt>
                <c:pt idx="120">
                  <c:v>108988</c:v>
                </c:pt>
                <c:pt idx="121">
                  <c:v>108962</c:v>
                </c:pt>
                <c:pt idx="122">
                  <c:v>108942</c:v>
                </c:pt>
                <c:pt idx="123">
                  <c:v>108936</c:v>
                </c:pt>
                <c:pt idx="124">
                  <c:v>108939</c:v>
                </c:pt>
                <c:pt idx="125">
                  <c:v>108912</c:v>
                </c:pt>
                <c:pt idx="126">
                  <c:v>108902</c:v>
                </c:pt>
                <c:pt idx="127">
                  <c:v>108860</c:v>
                </c:pt>
                <c:pt idx="128">
                  <c:v>108862</c:v>
                </c:pt>
                <c:pt idx="129">
                  <c:v>108851</c:v>
                </c:pt>
                <c:pt idx="130">
                  <c:v>108850</c:v>
                </c:pt>
                <c:pt idx="131">
                  <c:v>108846</c:v>
                </c:pt>
                <c:pt idx="132">
                  <c:v>108839</c:v>
                </c:pt>
                <c:pt idx="133">
                  <c:v>108828</c:v>
                </c:pt>
                <c:pt idx="134">
                  <c:v>108797</c:v>
                </c:pt>
                <c:pt idx="135">
                  <c:v>108767</c:v>
                </c:pt>
                <c:pt idx="136">
                  <c:v>108752</c:v>
                </c:pt>
                <c:pt idx="137">
                  <c:v>108699</c:v>
                </c:pt>
                <c:pt idx="138">
                  <c:v>108682</c:v>
                </c:pt>
                <c:pt idx="139">
                  <c:v>108690</c:v>
                </c:pt>
                <c:pt idx="140">
                  <c:v>108682</c:v>
                </c:pt>
                <c:pt idx="141">
                  <c:v>108678</c:v>
                </c:pt>
                <c:pt idx="142">
                  <c:v>108665</c:v>
                </c:pt>
                <c:pt idx="143">
                  <c:v>108663</c:v>
                </c:pt>
                <c:pt idx="144">
                  <c:v>108669</c:v>
                </c:pt>
                <c:pt idx="145">
                  <c:v>108659</c:v>
                </c:pt>
                <c:pt idx="146">
                  <c:v>108647</c:v>
                </c:pt>
                <c:pt idx="147">
                  <c:v>108679</c:v>
                </c:pt>
                <c:pt idx="148">
                  <c:v>108703</c:v>
                </c:pt>
                <c:pt idx="149">
                  <c:v>108590</c:v>
                </c:pt>
                <c:pt idx="150">
                  <c:v>108584</c:v>
                </c:pt>
                <c:pt idx="151">
                  <c:v>108566</c:v>
                </c:pt>
                <c:pt idx="152">
                  <c:v>108555</c:v>
                </c:pt>
                <c:pt idx="153">
                  <c:v>108554</c:v>
                </c:pt>
                <c:pt idx="154">
                  <c:v>108563</c:v>
                </c:pt>
                <c:pt idx="155">
                  <c:v>108569</c:v>
                </c:pt>
                <c:pt idx="156">
                  <c:v>108574</c:v>
                </c:pt>
                <c:pt idx="157">
                  <c:v>108569</c:v>
                </c:pt>
                <c:pt idx="158">
                  <c:v>108565</c:v>
                </c:pt>
                <c:pt idx="159">
                  <c:v>108564</c:v>
                </c:pt>
                <c:pt idx="160">
                  <c:v>108551</c:v>
                </c:pt>
                <c:pt idx="161">
                  <c:v>108525</c:v>
                </c:pt>
                <c:pt idx="162">
                  <c:v>108444</c:v>
                </c:pt>
                <c:pt idx="163">
                  <c:v>108234</c:v>
                </c:pt>
                <c:pt idx="164">
                  <c:v>107998</c:v>
                </c:pt>
                <c:pt idx="165">
                  <c:v>107889</c:v>
                </c:pt>
                <c:pt idx="166">
                  <c:v>107751</c:v>
                </c:pt>
                <c:pt idx="167">
                  <c:v>107623</c:v>
                </c:pt>
                <c:pt idx="168">
                  <c:v>105641</c:v>
                </c:pt>
                <c:pt idx="169">
                  <c:v>105525</c:v>
                </c:pt>
                <c:pt idx="170">
                  <c:v>104762</c:v>
                </c:pt>
                <c:pt idx="171">
                  <c:v>104672</c:v>
                </c:pt>
                <c:pt idx="172">
                  <c:v>104630</c:v>
                </c:pt>
                <c:pt idx="173">
                  <c:v>104563</c:v>
                </c:pt>
                <c:pt idx="174">
                  <c:v>104528</c:v>
                </c:pt>
                <c:pt idx="175">
                  <c:v>104452</c:v>
                </c:pt>
                <c:pt idx="176">
                  <c:v>104360</c:v>
                </c:pt>
                <c:pt idx="177">
                  <c:v>104332</c:v>
                </c:pt>
                <c:pt idx="178">
                  <c:v>104281</c:v>
                </c:pt>
                <c:pt idx="179">
                  <c:v>104245</c:v>
                </c:pt>
                <c:pt idx="180">
                  <c:v>104203</c:v>
                </c:pt>
                <c:pt idx="181">
                  <c:v>104167</c:v>
                </c:pt>
                <c:pt idx="182">
                  <c:v>104118</c:v>
                </c:pt>
                <c:pt idx="183">
                  <c:v>104078</c:v>
                </c:pt>
                <c:pt idx="184">
                  <c:v>104005</c:v>
                </c:pt>
                <c:pt idx="185">
                  <c:v>103957</c:v>
                </c:pt>
                <c:pt idx="186">
                  <c:v>103919</c:v>
                </c:pt>
                <c:pt idx="187">
                  <c:v>103889</c:v>
                </c:pt>
                <c:pt idx="188">
                  <c:v>103836</c:v>
                </c:pt>
                <c:pt idx="189">
                  <c:v>103797</c:v>
                </c:pt>
                <c:pt idx="190">
                  <c:v>103720</c:v>
                </c:pt>
                <c:pt idx="191">
                  <c:v>103679</c:v>
                </c:pt>
                <c:pt idx="192">
                  <c:v>103650</c:v>
                </c:pt>
                <c:pt idx="193">
                  <c:v>103620</c:v>
                </c:pt>
                <c:pt idx="194">
                  <c:v>103621</c:v>
                </c:pt>
                <c:pt idx="195">
                  <c:v>103619</c:v>
                </c:pt>
                <c:pt idx="196">
                  <c:v>103652</c:v>
                </c:pt>
                <c:pt idx="197">
                  <c:v>103655</c:v>
                </c:pt>
                <c:pt idx="198">
                  <c:v>103664</c:v>
                </c:pt>
                <c:pt idx="199">
                  <c:v>103662</c:v>
                </c:pt>
                <c:pt idx="200">
                  <c:v>103663</c:v>
                </c:pt>
                <c:pt idx="201">
                  <c:v>103668</c:v>
                </c:pt>
                <c:pt idx="202">
                  <c:v>103680</c:v>
                </c:pt>
                <c:pt idx="203">
                  <c:v>103683</c:v>
                </c:pt>
                <c:pt idx="204">
                  <c:v>103694</c:v>
                </c:pt>
                <c:pt idx="205">
                  <c:v>103700</c:v>
                </c:pt>
                <c:pt idx="206">
                  <c:v>103699</c:v>
                </c:pt>
                <c:pt idx="207">
                  <c:v>103699</c:v>
                </c:pt>
                <c:pt idx="208">
                  <c:v>103700</c:v>
                </c:pt>
                <c:pt idx="209">
                  <c:v>103696</c:v>
                </c:pt>
                <c:pt idx="210">
                  <c:v>103702</c:v>
                </c:pt>
                <c:pt idx="211">
                  <c:v>103716</c:v>
                </c:pt>
                <c:pt idx="212">
                  <c:v>103720</c:v>
                </c:pt>
                <c:pt idx="213">
                  <c:v>103720</c:v>
                </c:pt>
                <c:pt idx="214">
                  <c:v>103718</c:v>
                </c:pt>
                <c:pt idx="215">
                  <c:v>103720</c:v>
                </c:pt>
                <c:pt idx="216">
                  <c:v>103750</c:v>
                </c:pt>
                <c:pt idx="217">
                  <c:v>103740</c:v>
                </c:pt>
                <c:pt idx="218">
                  <c:v>103752</c:v>
                </c:pt>
                <c:pt idx="219">
                  <c:v>103753</c:v>
                </c:pt>
                <c:pt idx="220">
                  <c:v>103749</c:v>
                </c:pt>
                <c:pt idx="221">
                  <c:v>103740</c:v>
                </c:pt>
                <c:pt idx="222">
                  <c:v>103739</c:v>
                </c:pt>
                <c:pt idx="223">
                  <c:v>103743</c:v>
                </c:pt>
                <c:pt idx="224">
                  <c:v>103769</c:v>
                </c:pt>
                <c:pt idx="225">
                  <c:v>103775</c:v>
                </c:pt>
                <c:pt idx="226">
                  <c:v>103776</c:v>
                </c:pt>
                <c:pt idx="227">
                  <c:v>103776</c:v>
                </c:pt>
                <c:pt idx="228">
                  <c:v>103774</c:v>
                </c:pt>
                <c:pt idx="229">
                  <c:v>103808</c:v>
                </c:pt>
                <c:pt idx="230">
                  <c:v>103810</c:v>
                </c:pt>
                <c:pt idx="231">
                  <c:v>103812</c:v>
                </c:pt>
                <c:pt idx="232">
                  <c:v>103814</c:v>
                </c:pt>
                <c:pt idx="233">
                  <c:v>103863</c:v>
                </c:pt>
                <c:pt idx="234">
                  <c:v>103873</c:v>
                </c:pt>
                <c:pt idx="235">
                  <c:v>103868</c:v>
                </c:pt>
                <c:pt idx="236">
                  <c:v>103865</c:v>
                </c:pt>
                <c:pt idx="237">
                  <c:v>103867</c:v>
                </c:pt>
                <c:pt idx="238">
                  <c:v>103886</c:v>
                </c:pt>
                <c:pt idx="239">
                  <c:v>103894</c:v>
                </c:pt>
                <c:pt idx="240">
                  <c:v>103905</c:v>
                </c:pt>
                <c:pt idx="241">
                  <c:v>103902</c:v>
                </c:pt>
                <c:pt idx="242">
                  <c:v>103890</c:v>
                </c:pt>
                <c:pt idx="243">
                  <c:v>103885</c:v>
                </c:pt>
                <c:pt idx="244">
                  <c:v>103891</c:v>
                </c:pt>
                <c:pt idx="245">
                  <c:v>103883</c:v>
                </c:pt>
                <c:pt idx="246">
                  <c:v>103888</c:v>
                </c:pt>
                <c:pt idx="247">
                  <c:v>103882</c:v>
                </c:pt>
                <c:pt idx="248">
                  <c:v>103879</c:v>
                </c:pt>
                <c:pt idx="249">
                  <c:v>103870</c:v>
                </c:pt>
                <c:pt idx="250">
                  <c:v>103895</c:v>
                </c:pt>
                <c:pt idx="251">
                  <c:v>103899</c:v>
                </c:pt>
                <c:pt idx="252">
                  <c:v>103900</c:v>
                </c:pt>
                <c:pt idx="253">
                  <c:v>103901</c:v>
                </c:pt>
                <c:pt idx="254">
                  <c:v>103900</c:v>
                </c:pt>
                <c:pt idx="255">
                  <c:v>103902</c:v>
                </c:pt>
                <c:pt idx="256">
                  <c:v>103905</c:v>
                </c:pt>
                <c:pt idx="257">
                  <c:v>103913</c:v>
                </c:pt>
                <c:pt idx="258">
                  <c:v>103924</c:v>
                </c:pt>
                <c:pt idx="259">
                  <c:v>103916</c:v>
                </c:pt>
                <c:pt idx="260">
                  <c:v>103917</c:v>
                </c:pt>
                <c:pt idx="261">
                  <c:v>103924</c:v>
                </c:pt>
                <c:pt idx="262">
                  <c:v>103932</c:v>
                </c:pt>
                <c:pt idx="263">
                  <c:v>103933</c:v>
                </c:pt>
                <c:pt idx="264">
                  <c:v>103933</c:v>
                </c:pt>
                <c:pt idx="265">
                  <c:v>103945</c:v>
                </c:pt>
                <c:pt idx="266">
                  <c:v>103955</c:v>
                </c:pt>
                <c:pt idx="267">
                  <c:v>103958</c:v>
                </c:pt>
                <c:pt idx="268">
                  <c:v>103965</c:v>
                </c:pt>
                <c:pt idx="269">
                  <c:v>103965</c:v>
                </c:pt>
                <c:pt idx="270">
                  <c:v>103969</c:v>
                </c:pt>
                <c:pt idx="271">
                  <c:v>103971</c:v>
                </c:pt>
                <c:pt idx="272">
                  <c:v>103995</c:v>
                </c:pt>
                <c:pt idx="273">
                  <c:v>104012</c:v>
                </c:pt>
                <c:pt idx="274">
                  <c:v>104025</c:v>
                </c:pt>
                <c:pt idx="275">
                  <c:v>104031</c:v>
                </c:pt>
                <c:pt idx="276">
                  <c:v>104028</c:v>
                </c:pt>
                <c:pt idx="277">
                  <c:v>104024</c:v>
                </c:pt>
                <c:pt idx="278">
                  <c:v>104023</c:v>
                </c:pt>
                <c:pt idx="279">
                  <c:v>104032</c:v>
                </c:pt>
                <c:pt idx="280">
                  <c:v>104040</c:v>
                </c:pt>
                <c:pt idx="281">
                  <c:v>104041</c:v>
                </c:pt>
                <c:pt idx="282">
                  <c:v>104043</c:v>
                </c:pt>
                <c:pt idx="283">
                  <c:v>104037</c:v>
                </c:pt>
                <c:pt idx="284">
                  <c:v>104042</c:v>
                </c:pt>
                <c:pt idx="285">
                  <c:v>104079</c:v>
                </c:pt>
                <c:pt idx="286">
                  <c:v>104075</c:v>
                </c:pt>
                <c:pt idx="287">
                  <c:v>104088</c:v>
                </c:pt>
                <c:pt idx="288">
                  <c:v>104108</c:v>
                </c:pt>
                <c:pt idx="289">
                  <c:v>104118</c:v>
                </c:pt>
                <c:pt idx="290">
                  <c:v>104121</c:v>
                </c:pt>
                <c:pt idx="291">
                  <c:v>104116</c:v>
                </c:pt>
                <c:pt idx="292">
                  <c:v>104110</c:v>
                </c:pt>
                <c:pt idx="293">
                  <c:v>104118</c:v>
                </c:pt>
                <c:pt idx="294">
                  <c:v>104106</c:v>
                </c:pt>
                <c:pt idx="295">
                  <c:v>104091</c:v>
                </c:pt>
                <c:pt idx="296">
                  <c:v>104097</c:v>
                </c:pt>
                <c:pt idx="297">
                  <c:v>104091</c:v>
                </c:pt>
                <c:pt idx="298">
                  <c:v>104093</c:v>
                </c:pt>
                <c:pt idx="299">
                  <c:v>104092</c:v>
                </c:pt>
                <c:pt idx="300">
                  <c:v>104100</c:v>
                </c:pt>
                <c:pt idx="301">
                  <c:v>104097</c:v>
                </c:pt>
                <c:pt idx="302">
                  <c:v>104124</c:v>
                </c:pt>
                <c:pt idx="303">
                  <c:v>104127</c:v>
                </c:pt>
                <c:pt idx="304">
                  <c:v>104131</c:v>
                </c:pt>
                <c:pt idx="305">
                  <c:v>104126</c:v>
                </c:pt>
                <c:pt idx="306">
                  <c:v>104133</c:v>
                </c:pt>
                <c:pt idx="307">
                  <c:v>104201</c:v>
                </c:pt>
                <c:pt idx="308">
                  <c:v>104211</c:v>
                </c:pt>
                <c:pt idx="309">
                  <c:v>104194</c:v>
                </c:pt>
                <c:pt idx="310">
                  <c:v>104196</c:v>
                </c:pt>
                <c:pt idx="311">
                  <c:v>104194</c:v>
                </c:pt>
                <c:pt idx="312">
                  <c:v>104182</c:v>
                </c:pt>
                <c:pt idx="313">
                  <c:v>104188</c:v>
                </c:pt>
                <c:pt idx="314">
                  <c:v>104190</c:v>
                </c:pt>
                <c:pt idx="315">
                  <c:v>104197</c:v>
                </c:pt>
                <c:pt idx="316">
                  <c:v>104196</c:v>
                </c:pt>
                <c:pt idx="317">
                  <c:v>104207</c:v>
                </c:pt>
                <c:pt idx="318">
                  <c:v>104212</c:v>
                </c:pt>
                <c:pt idx="319">
                  <c:v>104208</c:v>
                </c:pt>
                <c:pt idx="320">
                  <c:v>104208</c:v>
                </c:pt>
                <c:pt idx="321">
                  <c:v>104210</c:v>
                </c:pt>
                <c:pt idx="322">
                  <c:v>104196</c:v>
                </c:pt>
                <c:pt idx="323">
                  <c:v>104193</c:v>
                </c:pt>
                <c:pt idx="324">
                  <c:v>104189</c:v>
                </c:pt>
                <c:pt idx="325">
                  <c:v>104187</c:v>
                </c:pt>
                <c:pt idx="326">
                  <c:v>104185</c:v>
                </c:pt>
                <c:pt idx="327">
                  <c:v>104186</c:v>
                </c:pt>
                <c:pt idx="328">
                  <c:v>104162</c:v>
                </c:pt>
                <c:pt idx="329">
                  <c:v>104140</c:v>
                </c:pt>
                <c:pt idx="330">
                  <c:v>104138</c:v>
                </c:pt>
                <c:pt idx="331">
                  <c:v>104131</c:v>
                </c:pt>
                <c:pt idx="332">
                  <c:v>104128</c:v>
                </c:pt>
                <c:pt idx="333">
                  <c:v>104116</c:v>
                </c:pt>
                <c:pt idx="334">
                  <c:v>104099</c:v>
                </c:pt>
                <c:pt idx="335">
                  <c:v>104019</c:v>
                </c:pt>
                <c:pt idx="336">
                  <c:v>104008</c:v>
                </c:pt>
                <c:pt idx="337">
                  <c:v>104044</c:v>
                </c:pt>
                <c:pt idx="338">
                  <c:v>104122</c:v>
                </c:pt>
                <c:pt idx="339">
                  <c:v>104090</c:v>
                </c:pt>
                <c:pt idx="340">
                  <c:v>104022</c:v>
                </c:pt>
                <c:pt idx="341">
                  <c:v>104003</c:v>
                </c:pt>
                <c:pt idx="342">
                  <c:v>103979</c:v>
                </c:pt>
                <c:pt idx="343">
                  <c:v>103981</c:v>
                </c:pt>
                <c:pt idx="344">
                  <c:v>103983</c:v>
                </c:pt>
                <c:pt idx="345">
                  <c:v>103987</c:v>
                </c:pt>
                <c:pt idx="346">
                  <c:v>103987</c:v>
                </c:pt>
                <c:pt idx="347">
                  <c:v>103989</c:v>
                </c:pt>
                <c:pt idx="348">
                  <c:v>103973</c:v>
                </c:pt>
                <c:pt idx="349">
                  <c:v>103961</c:v>
                </c:pt>
                <c:pt idx="350">
                  <c:v>103955</c:v>
                </c:pt>
                <c:pt idx="351">
                  <c:v>103956</c:v>
                </c:pt>
                <c:pt idx="352">
                  <c:v>103961</c:v>
                </c:pt>
                <c:pt idx="353">
                  <c:v>103955</c:v>
                </c:pt>
                <c:pt idx="354">
                  <c:v>103952</c:v>
                </c:pt>
                <c:pt idx="355">
                  <c:v>103956</c:v>
                </c:pt>
                <c:pt idx="356">
                  <c:v>103962</c:v>
                </c:pt>
                <c:pt idx="357">
                  <c:v>103943</c:v>
                </c:pt>
                <c:pt idx="358">
                  <c:v>103947</c:v>
                </c:pt>
                <c:pt idx="359">
                  <c:v>103941</c:v>
                </c:pt>
                <c:pt idx="360">
                  <c:v>103928</c:v>
                </c:pt>
                <c:pt idx="361">
                  <c:v>103913</c:v>
                </c:pt>
                <c:pt idx="362">
                  <c:v>103918</c:v>
                </c:pt>
                <c:pt idx="363">
                  <c:v>103930</c:v>
                </c:pt>
              </c:numCache>
            </c:numRef>
          </c:val>
          <c:smooth val="0"/>
        </c:ser>
        <c:dLbls>
          <c:showLegendKey val="0"/>
          <c:showVal val="0"/>
          <c:showCatName val="0"/>
          <c:showSerName val="0"/>
          <c:showPercent val="0"/>
          <c:showBubbleSize val="0"/>
        </c:dLbls>
        <c:smooth val="0"/>
        <c:axId val="-1101480832"/>
        <c:axId val="-1101483552"/>
      </c:lineChart>
      <c:catAx>
        <c:axId val="-1101480832"/>
        <c:scaling>
          <c:orientation val="minMax"/>
        </c:scaling>
        <c:delete val="0"/>
        <c:axPos val="b"/>
        <c:numFmt formatCode="General" sourceLinked="0"/>
        <c:majorTickMark val="out"/>
        <c:minorTickMark val="none"/>
        <c:tickLblPos val="nextTo"/>
        <c:crossAx val="-1101483552"/>
        <c:crosses val="autoZero"/>
        <c:auto val="1"/>
        <c:lblAlgn val="ctr"/>
        <c:lblOffset val="100"/>
        <c:noMultiLvlLbl val="0"/>
      </c:catAx>
      <c:valAx>
        <c:axId val="-1101483552"/>
        <c:scaling>
          <c:orientation val="minMax"/>
        </c:scaling>
        <c:delete val="0"/>
        <c:axPos val="l"/>
        <c:majorGridlines/>
        <c:numFmt formatCode="#,##0" sourceLinked="0"/>
        <c:majorTickMark val="out"/>
        <c:minorTickMark val="none"/>
        <c:tickLblPos val="nextTo"/>
        <c:crossAx val="-1101480832"/>
        <c:crosses val="autoZero"/>
        <c:crossBetween val="between"/>
      </c:valAx>
    </c:plotArea>
    <c:legend>
      <c:legendPos val="b"/>
      <c:layout/>
      <c:overlay val="0"/>
    </c:legend>
    <c:plotVisOnly val="1"/>
    <c:dispBlanksAs val="gap"/>
    <c:showDLblsOverMax val="0"/>
  </c:chart>
  <c:spPr>
    <a:ln>
      <a:solidFill>
        <a:schemeClr val="tx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[tldwatch_inventory_04172015.xlsx]unique_String_status!PivotTable1</c:name>
    <c:fmtId val="1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9"/>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0"/>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1"/>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2"/>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3"/>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4"/>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unique_String_status!$B$4:$B$5</c:f>
              <c:strCache>
                <c:ptCount val="1"/>
                <c:pt idx="0">
                  <c:v>Brand</c:v>
                </c:pt>
              </c:strCache>
            </c:strRef>
          </c:tx>
          <c:invertIfNegative val="0"/>
          <c:dLbls>
            <c:spPr>
              <a:noFill/>
              <a:ln>
                <a:noFill/>
              </a:ln>
              <a:effectLst/>
            </c:spPr>
            <c:txPr>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unique_String_status!$A$6:$A$13</c:f>
              <c:strCache>
                <c:ptCount val="7"/>
                <c:pt idx="0">
                  <c:v>Applied</c:v>
                </c:pt>
                <c:pt idx="1">
                  <c:v>Criteria Fail</c:v>
                </c:pt>
                <c:pt idx="2">
                  <c:v>Delegated</c:v>
                </c:pt>
                <c:pt idx="3">
                  <c:v>Not Approved</c:v>
                </c:pt>
                <c:pt idx="4">
                  <c:v>On-Hold</c:v>
                </c:pt>
                <c:pt idx="5">
                  <c:v>Will Not Proceed</c:v>
                </c:pt>
                <c:pt idx="6">
                  <c:v>Withdrawn</c:v>
                </c:pt>
              </c:strCache>
            </c:strRef>
          </c:cat>
          <c:val>
            <c:numRef>
              <c:f>unique_String_status!$B$6:$B$13</c:f>
              <c:numCache>
                <c:formatCode>General</c:formatCode>
                <c:ptCount val="7"/>
                <c:pt idx="0" formatCode="0">
                  <c:v>484</c:v>
                </c:pt>
                <c:pt idx="2" formatCode="0">
                  <c:v>111</c:v>
                </c:pt>
                <c:pt idx="4" formatCode="0">
                  <c:v>5</c:v>
                </c:pt>
                <c:pt idx="5" formatCode="0">
                  <c:v>17</c:v>
                </c:pt>
                <c:pt idx="6" formatCode="0">
                  <c:v>78</c:v>
                </c:pt>
              </c:numCache>
            </c:numRef>
          </c:val>
        </c:ser>
        <c:ser>
          <c:idx val="1"/>
          <c:order val="1"/>
          <c:tx>
            <c:strRef>
              <c:f>unique_String_status!$C$4:$C$5</c:f>
              <c:strCache>
                <c:ptCount val="1"/>
                <c:pt idx="0">
                  <c:v>Generic</c:v>
                </c:pt>
              </c:strCache>
            </c:strRef>
          </c:tx>
          <c:invertIfNegative val="0"/>
          <c:dLbls>
            <c:spPr>
              <a:noFill/>
              <a:ln>
                <a:noFill/>
              </a:ln>
              <a:effectLst/>
            </c:spPr>
            <c:txPr>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unique_String_status!$A$6:$A$13</c:f>
              <c:strCache>
                <c:ptCount val="7"/>
                <c:pt idx="0">
                  <c:v>Applied</c:v>
                </c:pt>
                <c:pt idx="1">
                  <c:v>Criteria Fail</c:v>
                </c:pt>
                <c:pt idx="2">
                  <c:v>Delegated</c:v>
                </c:pt>
                <c:pt idx="3">
                  <c:v>Not Approved</c:v>
                </c:pt>
                <c:pt idx="4">
                  <c:v>On-Hold</c:v>
                </c:pt>
                <c:pt idx="5">
                  <c:v>Will Not Proceed</c:v>
                </c:pt>
                <c:pt idx="6">
                  <c:v>Withdrawn</c:v>
                </c:pt>
              </c:strCache>
            </c:strRef>
          </c:cat>
          <c:val>
            <c:numRef>
              <c:f>unique_String_status!$C$6:$C$13</c:f>
              <c:numCache>
                <c:formatCode>0</c:formatCode>
                <c:ptCount val="7"/>
                <c:pt idx="0">
                  <c:v>220</c:v>
                </c:pt>
                <c:pt idx="1">
                  <c:v>1</c:v>
                </c:pt>
                <c:pt idx="2">
                  <c:v>388</c:v>
                </c:pt>
                <c:pt idx="3">
                  <c:v>2</c:v>
                </c:pt>
                <c:pt idx="4">
                  <c:v>16</c:v>
                </c:pt>
                <c:pt idx="5">
                  <c:v>6</c:v>
                </c:pt>
                <c:pt idx="6">
                  <c:v>17</c:v>
                </c:pt>
              </c:numCache>
            </c:numRef>
          </c:val>
        </c:ser>
        <c:ser>
          <c:idx val="2"/>
          <c:order val="2"/>
          <c:tx>
            <c:strRef>
              <c:f>unique_String_status!$D$4:$D$5</c:f>
              <c:strCache>
                <c:ptCount val="1"/>
                <c:pt idx="0">
                  <c:v>Geographic</c:v>
                </c:pt>
              </c:strCache>
            </c:strRef>
          </c:tx>
          <c:invertIfNegative val="0"/>
          <c:dLbls>
            <c:spPr>
              <a:noFill/>
              <a:ln>
                <a:noFill/>
              </a:ln>
              <a:effectLst/>
            </c:spPr>
            <c:txPr>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unique_String_status!$A$6:$A$13</c:f>
              <c:strCache>
                <c:ptCount val="7"/>
                <c:pt idx="0">
                  <c:v>Applied</c:v>
                </c:pt>
                <c:pt idx="1">
                  <c:v>Criteria Fail</c:v>
                </c:pt>
                <c:pt idx="2">
                  <c:v>Delegated</c:v>
                </c:pt>
                <c:pt idx="3">
                  <c:v>Not Approved</c:v>
                </c:pt>
                <c:pt idx="4">
                  <c:v>On-Hold</c:v>
                </c:pt>
                <c:pt idx="5">
                  <c:v>Will Not Proceed</c:v>
                </c:pt>
                <c:pt idx="6">
                  <c:v>Withdrawn</c:v>
                </c:pt>
              </c:strCache>
            </c:strRef>
          </c:cat>
          <c:val>
            <c:numRef>
              <c:f>unique_String_status!$D$6:$D$13</c:f>
              <c:numCache>
                <c:formatCode>General</c:formatCode>
                <c:ptCount val="7"/>
                <c:pt idx="0" formatCode="0">
                  <c:v>12</c:v>
                </c:pt>
                <c:pt idx="2" formatCode="0">
                  <c:v>45</c:v>
                </c:pt>
                <c:pt idx="6" formatCode="0">
                  <c:v>6</c:v>
                </c:pt>
              </c:numCache>
            </c:numRef>
          </c:val>
        </c:ser>
        <c:dLbls>
          <c:showLegendKey val="0"/>
          <c:showVal val="0"/>
          <c:showCatName val="0"/>
          <c:showSerName val="0"/>
          <c:showPercent val="0"/>
          <c:showBubbleSize val="0"/>
        </c:dLbls>
        <c:gapWidth val="150"/>
        <c:overlap val="100"/>
        <c:axId val="-1018354768"/>
        <c:axId val="-1018355312"/>
      </c:barChart>
      <c:catAx>
        <c:axId val="-1018354768"/>
        <c:scaling>
          <c:orientation val="minMax"/>
        </c:scaling>
        <c:delete val="0"/>
        <c:axPos val="b"/>
        <c:numFmt formatCode="General" sourceLinked="0"/>
        <c:majorTickMark val="out"/>
        <c:minorTickMark val="none"/>
        <c:tickLblPos val="nextTo"/>
        <c:crossAx val="-1018355312"/>
        <c:crosses val="autoZero"/>
        <c:auto val="1"/>
        <c:lblAlgn val="ctr"/>
        <c:lblOffset val="100"/>
        <c:noMultiLvlLbl val="0"/>
      </c:catAx>
      <c:valAx>
        <c:axId val="-1018355312"/>
        <c:scaling>
          <c:orientation val="minMax"/>
        </c:scaling>
        <c:delete val="0"/>
        <c:axPos val="l"/>
        <c:majorGridlines/>
        <c:numFmt formatCode="0" sourceLinked="1"/>
        <c:majorTickMark val="out"/>
        <c:minorTickMark val="none"/>
        <c:tickLblPos val="nextTo"/>
        <c:crossAx val="-1018354768"/>
        <c:crosses val="autoZero"/>
        <c:crossBetween val="between"/>
      </c:valAx>
    </c:plotArea>
    <c:legend>
      <c:legendPos val="b"/>
      <c:layout/>
      <c:overlay val="0"/>
    </c:legend>
    <c:plotVisOnly val="1"/>
    <c:dispBlanksAs val="gap"/>
    <c:showDLblsOverMax val="0"/>
  </c:chart>
  <c:spPr>
    <a:ln>
      <a:solidFill>
        <a:schemeClr val="accent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[auction_forecast.xlsx]schedule!PivotTable2</c:name>
    <c:fmtId val="4"/>
  </c:pivotSource>
  <c:chart>
    <c:autoTitleDeleted val="1"/>
    <c:pivotFmts>
      <c:pivotFmt>
        <c:idx val="0"/>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marker>
          <c:symbol val="none"/>
        </c:marker>
        <c:dLbl>
          <c:idx val="0"/>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pieChart>
        <c:varyColors val="1"/>
        <c:ser>
          <c:idx val="0"/>
          <c:order val="0"/>
          <c:tx>
            <c:strRef>
              <c:f>schedule!$B$4</c:f>
              <c:strCache>
                <c:ptCount val="1"/>
                <c:pt idx="0">
                  <c:v>Total</c:v>
                </c:pt>
              </c:strCache>
            </c:strRef>
          </c:tx>
          <c:dLbls>
            <c:spPr>
              <a:noFill/>
              <a:ln>
                <a:noFill/>
              </a:ln>
              <a:effectLst/>
            </c:spPr>
            <c:txPr>
              <a:bodyPr/>
              <a:lstStyle/>
              <a:p>
                <a:pPr>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schedule!$A$5:$A$10</c:f>
              <c:strCache>
                <c:ptCount val="5"/>
                <c:pt idx="0">
                  <c:v>Ineligible</c:v>
                </c:pt>
                <c:pt idx="1">
                  <c:v>On-Hold</c:v>
                </c:pt>
                <c:pt idx="2">
                  <c:v>4/29/2015</c:v>
                </c:pt>
                <c:pt idx="3">
                  <c:v>5/20/2015</c:v>
                </c:pt>
                <c:pt idx="4">
                  <c:v>5/27/2015</c:v>
                </c:pt>
              </c:strCache>
            </c:strRef>
          </c:cat>
          <c:val>
            <c:numRef>
              <c:f>schedule!$B$5:$B$10</c:f>
              <c:numCache>
                <c:formatCode>General</c:formatCode>
                <c:ptCount val="5"/>
                <c:pt idx="0">
                  <c:v>102</c:v>
                </c:pt>
                <c:pt idx="1">
                  <c:v>23</c:v>
                </c:pt>
                <c:pt idx="2">
                  <c:v>12</c:v>
                </c:pt>
                <c:pt idx="3">
                  <c:v>6</c:v>
                </c:pt>
                <c:pt idx="4">
                  <c:v>2</c:v>
                </c:pt>
              </c:numCache>
            </c:numRef>
          </c:val>
        </c:ser>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[tldwatch_inventory_04172015.xlsx]pivot_Applicant!PivotTable1</c:name>
    <c:fmtId val="1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s>
    <c:plotArea>
      <c:layout/>
      <c:barChart>
        <c:barDir val="bar"/>
        <c:grouping val="stacked"/>
        <c:varyColors val="0"/>
        <c:ser>
          <c:idx val="0"/>
          <c:order val="0"/>
          <c:tx>
            <c:strRef>
              <c:f>pivot_Applicant!$B$6:$B$7</c:f>
              <c:strCache>
                <c:ptCount val="1"/>
                <c:pt idx="0">
                  <c:v>Brand</c:v>
                </c:pt>
              </c:strCache>
            </c:strRef>
          </c:tx>
          <c:invertIfNegative val="0"/>
          <c:cat>
            <c:strRef>
              <c:f>pivot_Applicant!$A$8:$A$20</c:f>
              <c:strCache>
                <c:ptCount val="12"/>
                <c:pt idx="0">
                  <c:v>Public Interest Registry</c:v>
                </c:pt>
                <c:pt idx="1">
                  <c:v>Radix</c:v>
                </c:pt>
                <c:pt idx="2">
                  <c:v>Zodiac Holdings Limited</c:v>
                </c:pt>
                <c:pt idx="3">
                  <c:v>Afilias</c:v>
                </c:pt>
                <c:pt idx="4">
                  <c:v>Domain Venture Partners/Famous Four Media</c:v>
                </c:pt>
                <c:pt idx="5">
                  <c:v>Uniregistry, Corp.</c:v>
                </c:pt>
                <c:pt idx="6">
                  <c:v>Government</c:v>
                </c:pt>
                <c:pt idx="7">
                  <c:v>Minds+Machines Group Limited</c:v>
                </c:pt>
                <c:pt idx="8">
                  <c:v>Donuts - Covered TLD LLC</c:v>
                </c:pt>
                <c:pt idx="9">
                  <c:v>Rightside Operating Co.</c:v>
                </c:pt>
                <c:pt idx="10">
                  <c:v>Google</c:v>
                </c:pt>
                <c:pt idx="11">
                  <c:v>Donuts - Dozen Donuts LLC</c:v>
                </c:pt>
              </c:strCache>
            </c:strRef>
          </c:cat>
          <c:val>
            <c:numRef>
              <c:f>pivot_Applicant!$B$8:$B$20</c:f>
              <c:numCache>
                <c:formatCode>General</c:formatCode>
                <c:ptCount val="12"/>
                <c:pt idx="10">
                  <c:v>14</c:v>
                </c:pt>
              </c:numCache>
            </c:numRef>
          </c:val>
        </c:ser>
        <c:ser>
          <c:idx val="1"/>
          <c:order val="1"/>
          <c:tx>
            <c:strRef>
              <c:f>pivot_Applicant!$C$6:$C$7</c:f>
              <c:strCache>
                <c:ptCount val="1"/>
                <c:pt idx="0">
                  <c:v>Generic</c:v>
                </c:pt>
              </c:strCache>
            </c:strRef>
          </c:tx>
          <c:invertIfNegative val="0"/>
          <c:cat>
            <c:strRef>
              <c:f>pivot_Applicant!$A$8:$A$20</c:f>
              <c:strCache>
                <c:ptCount val="12"/>
                <c:pt idx="0">
                  <c:v>Public Interest Registry</c:v>
                </c:pt>
                <c:pt idx="1">
                  <c:v>Radix</c:v>
                </c:pt>
                <c:pt idx="2">
                  <c:v>Zodiac Holdings Limited</c:v>
                </c:pt>
                <c:pt idx="3">
                  <c:v>Afilias</c:v>
                </c:pt>
                <c:pt idx="4">
                  <c:v>Domain Venture Partners/Famous Four Media</c:v>
                </c:pt>
                <c:pt idx="5">
                  <c:v>Uniregistry, Corp.</c:v>
                </c:pt>
                <c:pt idx="6">
                  <c:v>Government</c:v>
                </c:pt>
                <c:pt idx="7">
                  <c:v>Minds+Machines Group Limited</c:v>
                </c:pt>
                <c:pt idx="8">
                  <c:v>Donuts - Covered TLD LLC</c:v>
                </c:pt>
                <c:pt idx="9">
                  <c:v>Rightside Operating Co.</c:v>
                </c:pt>
                <c:pt idx="10">
                  <c:v>Google</c:v>
                </c:pt>
                <c:pt idx="11">
                  <c:v>Donuts - Dozen Donuts LLC</c:v>
                </c:pt>
              </c:strCache>
            </c:strRef>
          </c:cat>
          <c:val>
            <c:numRef>
              <c:f>pivot_Applicant!$C$8:$C$20</c:f>
              <c:numCache>
                <c:formatCode>General</c:formatCode>
                <c:ptCount val="12"/>
                <c:pt idx="0">
                  <c:v>6</c:v>
                </c:pt>
                <c:pt idx="1">
                  <c:v>6</c:v>
                </c:pt>
                <c:pt idx="2">
                  <c:v>6</c:v>
                </c:pt>
                <c:pt idx="3">
                  <c:v>12</c:v>
                </c:pt>
                <c:pt idx="4">
                  <c:v>14</c:v>
                </c:pt>
                <c:pt idx="5">
                  <c:v>18</c:v>
                </c:pt>
                <c:pt idx="7">
                  <c:v>17</c:v>
                </c:pt>
                <c:pt idx="8">
                  <c:v>24</c:v>
                </c:pt>
                <c:pt idx="9">
                  <c:v>36</c:v>
                </c:pt>
                <c:pt idx="10">
                  <c:v>25</c:v>
                </c:pt>
                <c:pt idx="11">
                  <c:v>150</c:v>
                </c:pt>
              </c:numCache>
            </c:numRef>
          </c:val>
        </c:ser>
        <c:ser>
          <c:idx val="2"/>
          <c:order val="2"/>
          <c:tx>
            <c:strRef>
              <c:f>pivot_Applicant!$D$6:$D$7</c:f>
              <c:strCache>
                <c:ptCount val="1"/>
                <c:pt idx="0">
                  <c:v>Geographic</c:v>
                </c:pt>
              </c:strCache>
            </c:strRef>
          </c:tx>
          <c:invertIfNegative val="0"/>
          <c:cat>
            <c:strRef>
              <c:f>pivot_Applicant!$A$8:$A$20</c:f>
              <c:strCache>
                <c:ptCount val="12"/>
                <c:pt idx="0">
                  <c:v>Public Interest Registry</c:v>
                </c:pt>
                <c:pt idx="1">
                  <c:v>Radix</c:v>
                </c:pt>
                <c:pt idx="2">
                  <c:v>Zodiac Holdings Limited</c:v>
                </c:pt>
                <c:pt idx="3">
                  <c:v>Afilias</c:v>
                </c:pt>
                <c:pt idx="4">
                  <c:v>Domain Venture Partners/Famous Four Media</c:v>
                </c:pt>
                <c:pt idx="5">
                  <c:v>Uniregistry, Corp.</c:v>
                </c:pt>
                <c:pt idx="6">
                  <c:v>Government</c:v>
                </c:pt>
                <c:pt idx="7">
                  <c:v>Minds+Machines Group Limited</c:v>
                </c:pt>
                <c:pt idx="8">
                  <c:v>Donuts - Covered TLD LLC</c:v>
                </c:pt>
                <c:pt idx="9">
                  <c:v>Rightside Operating Co.</c:v>
                </c:pt>
                <c:pt idx="10">
                  <c:v>Google</c:v>
                </c:pt>
                <c:pt idx="11">
                  <c:v>Donuts - Dozen Donuts LLC</c:v>
                </c:pt>
              </c:strCache>
            </c:strRef>
          </c:cat>
          <c:val>
            <c:numRef>
              <c:f>pivot_Applicant!$D$8:$D$20</c:f>
              <c:numCache>
                <c:formatCode>General</c:formatCode>
                <c:ptCount val="12"/>
                <c:pt idx="6">
                  <c:v>18</c:v>
                </c:pt>
                <c:pt idx="7">
                  <c:v>3</c:v>
                </c:pt>
              </c:numCache>
            </c:numRef>
          </c:val>
        </c:ser>
        <c:dLbls>
          <c:showLegendKey val="0"/>
          <c:showVal val="0"/>
          <c:showCatName val="0"/>
          <c:showSerName val="0"/>
          <c:showPercent val="0"/>
          <c:showBubbleSize val="0"/>
        </c:dLbls>
        <c:gapWidth val="150"/>
        <c:overlap val="100"/>
        <c:axId val="-1018356944"/>
        <c:axId val="-1018366192"/>
      </c:barChart>
      <c:catAx>
        <c:axId val="-1018356944"/>
        <c:scaling>
          <c:orientation val="minMax"/>
        </c:scaling>
        <c:delete val="0"/>
        <c:axPos val="l"/>
        <c:numFmt formatCode="General" sourceLinked="0"/>
        <c:majorTickMark val="out"/>
        <c:minorTickMark val="none"/>
        <c:tickLblPos val="nextTo"/>
        <c:crossAx val="-1018366192"/>
        <c:crosses val="autoZero"/>
        <c:auto val="1"/>
        <c:lblAlgn val="ctr"/>
        <c:lblOffset val="100"/>
        <c:noMultiLvlLbl val="0"/>
      </c:catAx>
      <c:valAx>
        <c:axId val="-1018366192"/>
        <c:scaling>
          <c:orientation val="minMax"/>
        </c:scaling>
        <c:delete val="0"/>
        <c:axPos val="b"/>
        <c:majorGridlines/>
        <c:numFmt formatCode="General" sourceLinked="1"/>
        <c:majorTickMark val="out"/>
        <c:minorTickMark val="none"/>
        <c:tickLblPos val="nextTo"/>
        <c:crossAx val="-1018356944"/>
        <c:crosses val="autoZero"/>
        <c:crossBetween val="between"/>
      </c:valAx>
    </c:plotArea>
    <c:legend>
      <c:legendPos val="b"/>
      <c:layout/>
      <c:overlay val="0"/>
    </c:legend>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[tldwatch_inventory_04172015.xlsx]pivot_RySP!PivotTable1</c:name>
    <c:fmtId val="9"/>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s>
    <c:plotArea>
      <c:layout/>
      <c:barChart>
        <c:barDir val="bar"/>
        <c:grouping val="stacked"/>
        <c:varyColors val="0"/>
        <c:ser>
          <c:idx val="0"/>
          <c:order val="0"/>
          <c:tx>
            <c:strRef>
              <c:f>pivot_RySP!$B$6:$B$7</c:f>
              <c:strCache>
                <c:ptCount val="1"/>
                <c:pt idx="0">
                  <c:v>Brand</c:v>
                </c:pt>
              </c:strCache>
            </c:strRef>
          </c:tx>
          <c:invertIfNegative val="0"/>
          <c:cat>
            <c:strRef>
              <c:f>pivot_RySP!$A$8:$A$18</c:f>
              <c:strCache>
                <c:ptCount val="10"/>
                <c:pt idx="0">
                  <c:v>KS Registry</c:v>
                </c:pt>
                <c:pt idx="1">
                  <c:v>Internet Systems Consortium, Inc</c:v>
                </c:pt>
                <c:pt idx="2">
                  <c:v>Minds+Machines Group Limited</c:v>
                </c:pt>
                <c:pt idx="3">
                  <c:v>Verisign</c:v>
                </c:pt>
                <c:pt idx="4">
                  <c:v>ARI Registry Services</c:v>
                </c:pt>
                <c:pt idx="5">
                  <c:v>CentralNIC</c:v>
                </c:pt>
                <c:pt idx="6">
                  <c:v>Google</c:v>
                </c:pt>
                <c:pt idx="7">
                  <c:v>Neustar</c:v>
                </c:pt>
                <c:pt idx="8">
                  <c:v>Afilias</c:v>
                </c:pt>
                <c:pt idx="9">
                  <c:v>Rightside Registry</c:v>
                </c:pt>
              </c:strCache>
            </c:strRef>
          </c:cat>
          <c:val>
            <c:numRef>
              <c:f>pivot_RySP!$B$8:$B$18</c:f>
              <c:numCache>
                <c:formatCode>General</c:formatCode>
                <c:ptCount val="10"/>
                <c:pt idx="0">
                  <c:v>8</c:v>
                </c:pt>
                <c:pt idx="3">
                  <c:v>15</c:v>
                </c:pt>
                <c:pt idx="4">
                  <c:v>13</c:v>
                </c:pt>
                <c:pt idx="5">
                  <c:v>12</c:v>
                </c:pt>
                <c:pt idx="6">
                  <c:v>14</c:v>
                </c:pt>
                <c:pt idx="7">
                  <c:v>15</c:v>
                </c:pt>
                <c:pt idx="8">
                  <c:v>15</c:v>
                </c:pt>
              </c:numCache>
            </c:numRef>
          </c:val>
        </c:ser>
        <c:ser>
          <c:idx val="1"/>
          <c:order val="1"/>
          <c:tx>
            <c:strRef>
              <c:f>pivot_RySP!$C$6:$C$7</c:f>
              <c:strCache>
                <c:ptCount val="1"/>
                <c:pt idx="0">
                  <c:v>Generic</c:v>
                </c:pt>
              </c:strCache>
            </c:strRef>
          </c:tx>
          <c:invertIfNegative val="0"/>
          <c:cat>
            <c:strRef>
              <c:f>pivot_RySP!$A$8:$A$18</c:f>
              <c:strCache>
                <c:ptCount val="10"/>
                <c:pt idx="0">
                  <c:v>KS Registry</c:v>
                </c:pt>
                <c:pt idx="1">
                  <c:v>Internet Systems Consortium, Inc</c:v>
                </c:pt>
                <c:pt idx="2">
                  <c:v>Minds+Machines Group Limited</c:v>
                </c:pt>
                <c:pt idx="3">
                  <c:v>Verisign</c:v>
                </c:pt>
                <c:pt idx="4">
                  <c:v>ARI Registry Services</c:v>
                </c:pt>
                <c:pt idx="5">
                  <c:v>CentralNIC</c:v>
                </c:pt>
                <c:pt idx="6">
                  <c:v>Google</c:v>
                </c:pt>
                <c:pt idx="7">
                  <c:v>Neustar</c:v>
                </c:pt>
                <c:pt idx="8">
                  <c:v>Afilias</c:v>
                </c:pt>
                <c:pt idx="9">
                  <c:v>Rightside Registry</c:v>
                </c:pt>
              </c:strCache>
            </c:strRef>
          </c:cat>
          <c:val>
            <c:numRef>
              <c:f>pivot_RySP!$C$8:$C$18</c:f>
              <c:numCache>
                <c:formatCode>General</c:formatCode>
                <c:ptCount val="10"/>
                <c:pt idx="0">
                  <c:v>5</c:v>
                </c:pt>
                <c:pt idx="1">
                  <c:v>18</c:v>
                </c:pt>
                <c:pt idx="2">
                  <c:v>19</c:v>
                </c:pt>
                <c:pt idx="3">
                  <c:v>8</c:v>
                </c:pt>
                <c:pt idx="4">
                  <c:v>11</c:v>
                </c:pt>
                <c:pt idx="5">
                  <c:v>17</c:v>
                </c:pt>
                <c:pt idx="6">
                  <c:v>25</c:v>
                </c:pt>
                <c:pt idx="7">
                  <c:v>25</c:v>
                </c:pt>
                <c:pt idx="8">
                  <c:v>38</c:v>
                </c:pt>
                <c:pt idx="9">
                  <c:v>209</c:v>
                </c:pt>
              </c:numCache>
            </c:numRef>
          </c:val>
        </c:ser>
        <c:ser>
          <c:idx val="2"/>
          <c:order val="2"/>
          <c:tx>
            <c:strRef>
              <c:f>pivot_RySP!$D$6:$D$7</c:f>
              <c:strCache>
                <c:ptCount val="1"/>
                <c:pt idx="0">
                  <c:v>Geographic</c:v>
                </c:pt>
              </c:strCache>
            </c:strRef>
          </c:tx>
          <c:invertIfNegative val="0"/>
          <c:cat>
            <c:strRef>
              <c:f>pivot_RySP!$A$8:$A$18</c:f>
              <c:strCache>
                <c:ptCount val="10"/>
                <c:pt idx="0">
                  <c:v>KS Registry</c:v>
                </c:pt>
                <c:pt idx="1">
                  <c:v>Internet Systems Consortium, Inc</c:v>
                </c:pt>
                <c:pt idx="2">
                  <c:v>Minds+Machines Group Limited</c:v>
                </c:pt>
                <c:pt idx="3">
                  <c:v>Verisign</c:v>
                </c:pt>
                <c:pt idx="4">
                  <c:v>ARI Registry Services</c:v>
                </c:pt>
                <c:pt idx="5">
                  <c:v>CentralNIC</c:v>
                </c:pt>
                <c:pt idx="6">
                  <c:v>Google</c:v>
                </c:pt>
                <c:pt idx="7">
                  <c:v>Neustar</c:v>
                </c:pt>
                <c:pt idx="8">
                  <c:v>Afilias</c:v>
                </c:pt>
                <c:pt idx="9">
                  <c:v>Rightside Registry</c:v>
                </c:pt>
              </c:strCache>
            </c:strRef>
          </c:cat>
          <c:val>
            <c:numRef>
              <c:f>pivot_RySP!$D$8:$D$18</c:f>
              <c:numCache>
                <c:formatCode>General</c:formatCode>
                <c:ptCount val="10"/>
                <c:pt idx="0">
                  <c:v>2</c:v>
                </c:pt>
                <c:pt idx="1">
                  <c:v>2</c:v>
                </c:pt>
                <c:pt idx="2">
                  <c:v>4</c:v>
                </c:pt>
                <c:pt idx="4">
                  <c:v>3</c:v>
                </c:pt>
                <c:pt idx="5">
                  <c:v>1</c:v>
                </c:pt>
                <c:pt idx="7">
                  <c:v>4</c:v>
                </c:pt>
                <c:pt idx="8">
                  <c:v>1</c:v>
                </c:pt>
              </c:numCache>
            </c:numRef>
          </c:val>
        </c:ser>
        <c:dLbls>
          <c:showLegendKey val="0"/>
          <c:showVal val="0"/>
          <c:showCatName val="0"/>
          <c:showSerName val="0"/>
          <c:showPercent val="0"/>
          <c:showBubbleSize val="0"/>
        </c:dLbls>
        <c:gapWidth val="150"/>
        <c:overlap val="100"/>
        <c:axId val="-1018354224"/>
        <c:axId val="-1018366736"/>
      </c:barChart>
      <c:catAx>
        <c:axId val="-1018354224"/>
        <c:scaling>
          <c:orientation val="minMax"/>
        </c:scaling>
        <c:delete val="0"/>
        <c:axPos val="l"/>
        <c:numFmt formatCode="General" sourceLinked="0"/>
        <c:majorTickMark val="out"/>
        <c:minorTickMark val="none"/>
        <c:tickLblPos val="nextTo"/>
        <c:crossAx val="-1018366736"/>
        <c:crosses val="autoZero"/>
        <c:auto val="1"/>
        <c:lblAlgn val="ctr"/>
        <c:lblOffset val="100"/>
        <c:noMultiLvlLbl val="0"/>
      </c:catAx>
      <c:valAx>
        <c:axId val="-1018366736"/>
        <c:scaling>
          <c:orientation val="minMax"/>
        </c:scaling>
        <c:delete val="0"/>
        <c:axPos val="b"/>
        <c:majorGridlines/>
        <c:numFmt formatCode="General" sourceLinked="1"/>
        <c:majorTickMark val="out"/>
        <c:minorTickMark val="none"/>
        <c:tickLblPos val="nextTo"/>
        <c:crossAx val="-1018354224"/>
        <c:crosses val="autoZero"/>
        <c:crossBetween val="between"/>
      </c:valAx>
    </c:plotArea>
    <c:legend>
      <c:legendPos val="b"/>
      <c:layout/>
      <c:overlay val="0"/>
    </c:legend>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sz="2400" dirty="0"/>
              <a:t>Average Daily Registrations </a:t>
            </a:r>
          </a:p>
        </c:rich>
      </c:tx>
      <c:layout>
        <c:manualLayout>
          <c:xMode val="edge"/>
          <c:yMode val="edge"/>
          <c:x val="0.37183811273500655"/>
          <c:y val="3.0838771733009522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2900300597355301E-2"/>
          <c:y val="6.4699256342957104E-2"/>
          <c:w val="0.92951376593386903"/>
          <c:h val="0.64234507144940201"/>
        </c:manualLayout>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cat>
            <c:strRef>
              <c:extLst>
                <c:ext xmlns:c15="http://schemas.microsoft.com/office/drawing/2012/chart" uri="{02D57815-91ED-43cb-92C2-25804820EDAC}">
                  <c15:fullRef>
                    <c15:sqref>pricing!$C$20:$C$282</c15:sqref>
                  </c15:fullRef>
                </c:ext>
              </c:extLst>
              <c:f>pricing!$C$22:$C$282</c:f>
              <c:strCache>
                <c:ptCount val="261"/>
                <c:pt idx="0">
                  <c:v>berlin</c:v>
                </c:pt>
                <c:pt idx="1">
                  <c:v>xyz</c:v>
                </c:pt>
                <c:pt idx="2">
                  <c:v>xn--ses554g</c:v>
                </c:pt>
                <c:pt idx="3">
                  <c:v>london</c:v>
                </c:pt>
                <c:pt idx="4">
                  <c:v>xn--55qx5d</c:v>
                </c:pt>
                <c:pt idx="5">
                  <c:v>guru</c:v>
                </c:pt>
                <c:pt idx="6">
                  <c:v>wang</c:v>
                </c:pt>
                <c:pt idx="7">
                  <c:v>nyc</c:v>
                </c:pt>
                <c:pt idx="8">
                  <c:v>xn--3ds443g</c:v>
                </c:pt>
                <c:pt idx="9">
                  <c:v>expert</c:v>
                </c:pt>
                <c:pt idx="10">
                  <c:v>xn--fiq228c5hs</c:v>
                </c:pt>
                <c:pt idx="11">
                  <c:v>hamburg</c:v>
                </c:pt>
                <c:pt idx="12">
                  <c:v>bayern</c:v>
                </c:pt>
                <c:pt idx="13">
                  <c:v>club</c:v>
                </c:pt>
                <c:pt idx="14">
                  <c:v>photography</c:v>
                </c:pt>
                <c:pt idx="15">
                  <c:v>email</c:v>
                </c:pt>
                <c:pt idx="16">
                  <c:v>today</c:v>
                </c:pt>
                <c:pt idx="17">
                  <c:v>voting</c:v>
                </c:pt>
                <c:pt idx="18">
                  <c:v>company</c:v>
                </c:pt>
                <c:pt idx="19">
                  <c:v>paris</c:v>
                </c:pt>
                <c:pt idx="20">
                  <c:v>tips</c:v>
                </c:pt>
                <c:pt idx="21">
                  <c:v>vegas</c:v>
                </c:pt>
                <c:pt idx="22">
                  <c:v>versicherung</c:v>
                </c:pt>
                <c:pt idx="23">
                  <c:v>center</c:v>
                </c:pt>
                <c:pt idx="24">
                  <c:v>link</c:v>
                </c:pt>
                <c:pt idx="25">
                  <c:v>luxury</c:v>
                </c:pt>
                <c:pt idx="26">
                  <c:v>clothing</c:v>
                </c:pt>
                <c:pt idx="27">
                  <c:v>technology</c:v>
                </c:pt>
                <c:pt idx="28">
                  <c:v>training</c:v>
                </c:pt>
                <c:pt idx="29">
                  <c:v>wien</c:v>
                </c:pt>
                <c:pt idx="30">
                  <c:v>directory</c:v>
                </c:pt>
                <c:pt idx="31">
                  <c:v>estate</c:v>
                </c:pt>
                <c:pt idx="32">
                  <c:v>tokyo</c:v>
                </c:pt>
                <c:pt idx="33">
                  <c:v>academy</c:v>
                </c:pt>
                <c:pt idx="34">
                  <c:v>land</c:v>
                </c:pt>
                <c:pt idx="35">
                  <c:v>lawyer</c:v>
                </c:pt>
                <c:pt idx="36">
                  <c:v>sexy</c:v>
                </c:pt>
                <c:pt idx="37">
                  <c:v>services</c:v>
                </c:pt>
                <c:pt idx="38">
                  <c:v>blackfriday</c:v>
                </c:pt>
                <c:pt idx="39">
                  <c:v>ruhr</c:v>
                </c:pt>
                <c:pt idx="40">
                  <c:v>photos</c:v>
                </c:pt>
                <c:pt idx="41">
                  <c:v>buzz</c:v>
                </c:pt>
                <c:pt idx="42">
                  <c:v>house</c:v>
                </c:pt>
                <c:pt idx="43">
                  <c:v>agency</c:v>
                </c:pt>
                <c:pt idx="44">
                  <c:v>photo</c:v>
                </c:pt>
                <c:pt idx="45">
                  <c:v>webcam</c:v>
                </c:pt>
                <c:pt idx="46">
                  <c:v>systems</c:v>
                </c:pt>
                <c:pt idx="47">
                  <c:v>careers</c:v>
                </c:pt>
                <c:pt idx="48">
                  <c:v>melbourne</c:v>
                </c:pt>
                <c:pt idx="49">
                  <c:v>rocks</c:v>
                </c:pt>
                <c:pt idx="50">
                  <c:v>gallery</c:v>
                </c:pt>
                <c:pt idx="51">
                  <c:v>rentals</c:v>
                </c:pt>
                <c:pt idx="52">
                  <c:v>media</c:v>
                </c:pt>
                <c:pt idx="53">
                  <c:v>international</c:v>
                </c:pt>
                <c:pt idx="54">
                  <c:v>events</c:v>
                </c:pt>
                <c:pt idx="55">
                  <c:v>solutions</c:v>
                </c:pt>
                <c:pt idx="56">
                  <c:v>marketing</c:v>
                </c:pt>
                <c:pt idx="57">
                  <c:v>quebec</c:v>
                </c:pt>
                <c:pt idx="58">
                  <c:v>support</c:v>
                </c:pt>
                <c:pt idx="59">
                  <c:v>holdings</c:v>
                </c:pt>
                <c:pt idx="60">
                  <c:v>menu</c:v>
                </c:pt>
                <c:pt idx="61">
                  <c:v>christmas</c:v>
                </c:pt>
                <c:pt idx="62">
                  <c:v>education</c:v>
                </c:pt>
                <c:pt idx="63">
                  <c:v>bio</c:v>
                </c:pt>
                <c:pt idx="64">
                  <c:v>holiday</c:v>
                </c:pt>
                <c:pt idx="65">
                  <c:v>wiki</c:v>
                </c:pt>
                <c:pt idx="66">
                  <c:v>ninja</c:v>
                </c:pt>
                <c:pt idx="67">
                  <c:v>consulting</c:v>
                </c:pt>
                <c:pt idx="68">
                  <c:v>properties</c:v>
                </c:pt>
                <c:pt idx="69">
                  <c:v>dental</c:v>
                </c:pt>
                <c:pt idx="70">
                  <c:v>audio</c:v>
                </c:pt>
                <c:pt idx="71">
                  <c:v>attorney</c:v>
                </c:pt>
                <c:pt idx="72">
                  <c:v>trade</c:v>
                </c:pt>
                <c:pt idx="73">
                  <c:v>build</c:v>
                </c:pt>
                <c:pt idx="74">
                  <c:v>life</c:v>
                </c:pt>
                <c:pt idx="75">
                  <c:v>bar</c:v>
                </c:pt>
                <c:pt idx="76">
                  <c:v>kiwi</c:v>
                </c:pt>
                <c:pt idx="77">
                  <c:v>coffee</c:v>
                </c:pt>
                <c:pt idx="78">
                  <c:v>construction</c:v>
                </c:pt>
                <c:pt idx="79">
                  <c:v>church</c:v>
                </c:pt>
                <c:pt idx="80">
                  <c:v>singles</c:v>
                </c:pt>
                <c:pt idx="81">
                  <c:v>kaufen</c:v>
                </c:pt>
                <c:pt idx="82">
                  <c:v>immobilien</c:v>
                </c:pt>
                <c:pt idx="83">
                  <c:v>guide</c:v>
                </c:pt>
                <c:pt idx="84">
                  <c:v>ventures</c:v>
                </c:pt>
                <c:pt idx="85">
                  <c:v>cool</c:v>
                </c:pt>
                <c:pt idx="86">
                  <c:v>domains</c:v>
                </c:pt>
                <c:pt idx="87">
                  <c:v>diamonds</c:v>
                </c:pt>
                <c:pt idx="88">
                  <c:v>koeln</c:v>
                </c:pt>
                <c:pt idx="89">
                  <c:v>city</c:v>
                </c:pt>
                <c:pt idx="90">
                  <c:v>boutique</c:v>
                </c:pt>
                <c:pt idx="91">
                  <c:v>tattoo</c:v>
                </c:pt>
                <c:pt idx="92">
                  <c:v>ceo</c:v>
                </c:pt>
                <c:pt idx="93">
                  <c:v>bike</c:v>
                </c:pt>
                <c:pt idx="94">
                  <c:v>website</c:v>
                </c:pt>
                <c:pt idx="95">
                  <c:v>clinic</c:v>
                </c:pt>
                <c:pt idx="96">
                  <c:v>shoes</c:v>
                </c:pt>
                <c:pt idx="97">
                  <c:v>codes</c:v>
                </c:pt>
                <c:pt idx="98">
                  <c:v>enterprises</c:v>
                </c:pt>
                <c:pt idx="99">
                  <c:v>plumbing</c:v>
                </c:pt>
                <c:pt idx="100">
                  <c:v>contractors</c:v>
                </c:pt>
                <c:pt idx="101">
                  <c:v>voyage</c:v>
                </c:pt>
                <c:pt idx="102">
                  <c:v>reise</c:v>
                </c:pt>
                <c:pt idx="103">
                  <c:v>red</c:v>
                </c:pt>
                <c:pt idx="104">
                  <c:v>care</c:v>
                </c:pt>
                <c:pt idx="105">
                  <c:v>digital</c:v>
                </c:pt>
                <c:pt idx="106">
                  <c:v>recipes</c:v>
                </c:pt>
                <c:pt idx="107">
                  <c:v>graphics</c:v>
                </c:pt>
                <c:pt idx="108">
                  <c:v>uno</c:v>
                </c:pt>
                <c:pt idx="109">
                  <c:v>investments</c:v>
                </c:pt>
                <c:pt idx="110">
                  <c:v>community</c:v>
                </c:pt>
                <c:pt idx="111">
                  <c:v>farm</c:v>
                </c:pt>
                <c:pt idx="112">
                  <c:v>works</c:v>
                </c:pt>
                <c:pt idx="113">
                  <c:v>repair</c:v>
                </c:pt>
                <c:pt idx="114">
                  <c:v>xn--80asehdb</c:v>
                </c:pt>
                <c:pt idx="115">
                  <c:v>university</c:v>
                </c:pt>
                <c:pt idx="116">
                  <c:v>kitchen</c:v>
                </c:pt>
                <c:pt idx="117">
                  <c:v>equipment</c:v>
                </c:pt>
                <c:pt idx="118">
                  <c:v>camera</c:v>
                </c:pt>
                <c:pt idx="119">
                  <c:v>partners</c:v>
                </c:pt>
                <c:pt idx="120">
                  <c:v>limo</c:v>
                </c:pt>
                <c:pt idx="121">
                  <c:v>moscow</c:v>
                </c:pt>
                <c:pt idx="122">
                  <c:v>builders</c:v>
                </c:pt>
                <c:pt idx="123">
                  <c:v>capital</c:v>
                </c:pt>
                <c:pt idx="124">
                  <c:v>xn--80adxhks</c:v>
                </c:pt>
                <c:pt idx="125">
                  <c:v>deals</c:v>
                </c:pt>
                <c:pt idx="126">
                  <c:v>tools</c:v>
                </c:pt>
                <c:pt idx="127">
                  <c:v>beer</c:v>
                </c:pt>
                <c:pt idx="128">
                  <c:v>tax</c:v>
                </c:pt>
                <c:pt idx="129">
                  <c:v>archi</c:v>
                </c:pt>
                <c:pt idx="130">
                  <c:v>career</c:v>
                </c:pt>
                <c:pt idx="131">
                  <c:v>camp</c:v>
                </c:pt>
                <c:pt idx="132">
                  <c:v>institute</c:v>
                </c:pt>
                <c:pt idx="133">
                  <c:v>dating</c:v>
                </c:pt>
                <c:pt idx="134">
                  <c:v>loans</c:v>
                </c:pt>
                <c:pt idx="135">
                  <c:v>condos</c:v>
                </c:pt>
                <c:pt idx="136">
                  <c:v>pics</c:v>
                </c:pt>
                <c:pt idx="137">
                  <c:v>solar</c:v>
                </c:pt>
                <c:pt idx="138">
                  <c:v>pub</c:v>
                </c:pt>
                <c:pt idx="139">
                  <c:v>lighting</c:v>
                </c:pt>
                <c:pt idx="140">
                  <c:v>social</c:v>
                </c:pt>
                <c:pt idx="141">
                  <c:v>foundation</c:v>
                </c:pt>
                <c:pt idx="142">
                  <c:v>reviews</c:v>
                </c:pt>
                <c:pt idx="143">
                  <c:v>press</c:v>
                </c:pt>
                <c:pt idx="144">
                  <c:v>fund</c:v>
                </c:pt>
                <c:pt idx="145">
                  <c:v>tienda</c:v>
                </c:pt>
                <c:pt idx="146">
                  <c:v>finance</c:v>
                </c:pt>
                <c:pt idx="147">
                  <c:v>direct</c:v>
                </c:pt>
                <c:pt idx="148">
                  <c:v>hiphop</c:v>
                </c:pt>
                <c:pt idx="149">
                  <c:v>watch</c:v>
                </c:pt>
                <c:pt idx="150">
                  <c:v>gift</c:v>
                </c:pt>
                <c:pt idx="151">
                  <c:v>cards</c:v>
                </c:pt>
                <c:pt idx="152">
                  <c:v>fitness</c:v>
                </c:pt>
                <c:pt idx="153">
                  <c:v>capetown</c:v>
                </c:pt>
                <c:pt idx="154">
                  <c:v>cheap</c:v>
                </c:pt>
                <c:pt idx="155">
                  <c:v>vacations</c:v>
                </c:pt>
                <c:pt idx="156">
                  <c:v>engineering</c:v>
                </c:pt>
                <c:pt idx="157">
                  <c:v>best</c:v>
                </c:pt>
                <c:pt idx="158">
                  <c:v>host</c:v>
                </c:pt>
                <c:pt idx="159">
                  <c:v>cruises</c:v>
                </c:pt>
                <c:pt idx="160">
                  <c:v>discount</c:v>
                </c:pt>
                <c:pt idx="161">
                  <c:v>software</c:v>
                </c:pt>
                <c:pt idx="162">
                  <c:v>glass</c:v>
                </c:pt>
                <c:pt idx="163">
                  <c:v>flights</c:v>
                </c:pt>
                <c:pt idx="164">
                  <c:v>cab</c:v>
                </c:pt>
                <c:pt idx="165">
                  <c:v>cash</c:v>
                </c:pt>
                <c:pt idx="166">
                  <c:v>insure</c:v>
                </c:pt>
                <c:pt idx="167">
                  <c:v>parts</c:v>
                </c:pt>
                <c:pt idx="168">
                  <c:v>wtf</c:v>
                </c:pt>
                <c:pt idx="169">
                  <c:v>ink</c:v>
                </c:pt>
                <c:pt idx="170">
                  <c:v>florist</c:v>
                </c:pt>
                <c:pt idx="171">
                  <c:v>financial</c:v>
                </c:pt>
                <c:pt idx="172">
                  <c:v>exchange</c:v>
                </c:pt>
                <c:pt idx="173">
                  <c:v>bargains</c:v>
                </c:pt>
                <c:pt idx="174">
                  <c:v>villas</c:v>
                </c:pt>
                <c:pt idx="175">
                  <c:v>management</c:v>
                </c:pt>
                <c:pt idx="176">
                  <c:v>joburg</c:v>
                </c:pt>
                <c:pt idx="177">
                  <c:v>surgery</c:v>
                </c:pt>
                <c:pt idx="178">
                  <c:v>reisen</c:v>
                </c:pt>
                <c:pt idx="179">
                  <c:v>hiv</c:v>
                </c:pt>
                <c:pt idx="180">
                  <c:v>productions</c:v>
                </c:pt>
                <c:pt idx="181">
                  <c:v>toys</c:v>
                </c:pt>
                <c:pt idx="182">
                  <c:v>pink</c:v>
                </c:pt>
                <c:pt idx="183">
                  <c:v>creditcard</c:v>
                </c:pt>
                <c:pt idx="184">
                  <c:v>accountants</c:v>
                </c:pt>
                <c:pt idx="185">
                  <c:v>viajes</c:v>
                </c:pt>
                <c:pt idx="186">
                  <c:v>furniture</c:v>
                </c:pt>
                <c:pt idx="187">
                  <c:v>vision</c:v>
                </c:pt>
                <c:pt idx="188">
                  <c:v>xn--80aswg</c:v>
                </c:pt>
                <c:pt idx="189">
                  <c:v>limited</c:v>
                </c:pt>
                <c:pt idx="190">
                  <c:v>blue</c:v>
                </c:pt>
                <c:pt idx="191">
                  <c:v>dance</c:v>
                </c:pt>
                <c:pt idx="192">
                  <c:v>xn--c1avg</c:v>
                </c:pt>
                <c:pt idx="193">
                  <c:v>moe</c:v>
                </c:pt>
                <c:pt idx="194">
                  <c:v>jetzt</c:v>
                </c:pt>
                <c:pt idx="195">
                  <c:v>catering</c:v>
                </c:pt>
                <c:pt idx="196">
                  <c:v>bid</c:v>
                </c:pt>
                <c:pt idx="197">
                  <c:v>town</c:v>
                </c:pt>
                <c:pt idx="198">
                  <c:v>saarland</c:v>
                </c:pt>
                <c:pt idx="199">
                  <c:v>xn--q9jyb4c</c:v>
                </c:pt>
                <c:pt idx="200">
                  <c:v>actor</c:v>
                </c:pt>
                <c:pt idx="201">
                  <c:v>lease</c:v>
                </c:pt>
                <c:pt idx="202">
                  <c:v>gratis</c:v>
                </c:pt>
                <c:pt idx="203">
                  <c:v>haus</c:v>
                </c:pt>
                <c:pt idx="204">
                  <c:v>market</c:v>
                </c:pt>
                <c:pt idx="205">
                  <c:v>place</c:v>
                </c:pt>
                <c:pt idx="206">
                  <c:v>cleaning</c:v>
                </c:pt>
                <c:pt idx="207">
                  <c:v>computer</c:v>
                </c:pt>
                <c:pt idx="208">
                  <c:v>vet</c:v>
                </c:pt>
                <c:pt idx="209">
                  <c:v>pictures</c:v>
                </c:pt>
                <c:pt idx="210">
                  <c:v>report</c:v>
                </c:pt>
                <c:pt idx="211">
                  <c:v>moda</c:v>
                </c:pt>
                <c:pt idx="212">
                  <c:v>fish</c:v>
                </c:pt>
                <c:pt idx="213">
                  <c:v>durban</c:v>
                </c:pt>
                <c:pt idx="214">
                  <c:v>mortgage</c:v>
                </c:pt>
                <c:pt idx="215">
                  <c:v>supplies</c:v>
                </c:pt>
                <c:pt idx="216">
                  <c:v>xn--ngbc5azd</c:v>
                </c:pt>
                <c:pt idx="217">
                  <c:v>nagoya</c:v>
                </c:pt>
                <c:pt idx="218">
                  <c:v>maison</c:v>
                </c:pt>
                <c:pt idx="219">
                  <c:v>onl</c:v>
                </c:pt>
                <c:pt idx="220">
                  <c:v>industries</c:v>
                </c:pt>
                <c:pt idx="221">
                  <c:v>soy</c:v>
                </c:pt>
                <c:pt idx="222">
                  <c:v>kim</c:v>
                </c:pt>
                <c:pt idx="223">
                  <c:v>exposed</c:v>
                </c:pt>
                <c:pt idx="224">
                  <c:v>supply</c:v>
                </c:pt>
                <c:pt idx="225">
                  <c:v>futbol</c:v>
                </c:pt>
                <c:pt idx="226">
                  <c:v>rest</c:v>
                </c:pt>
                <c:pt idx="227">
                  <c:v>claims</c:v>
                </c:pt>
                <c:pt idx="228">
                  <c:v>cologne</c:v>
                </c:pt>
                <c:pt idx="229">
                  <c:v>dentist</c:v>
                </c:pt>
                <c:pt idx="230">
                  <c:v>fail</c:v>
                </c:pt>
                <c:pt idx="231">
                  <c:v>surf</c:v>
                </c:pt>
                <c:pt idx="232">
                  <c:v>guitars</c:v>
                </c:pt>
                <c:pt idx="233">
                  <c:v>credit</c:v>
                </c:pt>
                <c:pt idx="234">
                  <c:v>black</c:v>
                </c:pt>
                <c:pt idx="235">
                  <c:v>associates</c:v>
                </c:pt>
                <c:pt idx="236">
                  <c:v>horse</c:v>
                </c:pt>
                <c:pt idx="237">
                  <c:v>cooking</c:v>
                </c:pt>
                <c:pt idx="238">
                  <c:v>vodka</c:v>
                </c:pt>
                <c:pt idx="239">
                  <c:v>yokohama</c:v>
                </c:pt>
                <c:pt idx="240">
                  <c:v>xn--6frz82g</c:v>
                </c:pt>
                <c:pt idx="241">
                  <c:v>fishing</c:v>
                </c:pt>
                <c:pt idx="242">
                  <c:v>organic</c:v>
                </c:pt>
                <c:pt idx="243">
                  <c:v>schule</c:v>
                </c:pt>
                <c:pt idx="244">
                  <c:v>engineer</c:v>
                </c:pt>
                <c:pt idx="245">
                  <c:v>desi</c:v>
                </c:pt>
                <c:pt idx="246">
                  <c:v>okinawa</c:v>
                </c:pt>
                <c:pt idx="247">
                  <c:v>gripe</c:v>
                </c:pt>
                <c:pt idx="248">
                  <c:v>democrat</c:v>
                </c:pt>
                <c:pt idx="249">
                  <c:v>army</c:v>
                </c:pt>
                <c:pt idx="250">
                  <c:v>juegos</c:v>
                </c:pt>
                <c:pt idx="251">
                  <c:v>xn--d1acj3b</c:v>
                </c:pt>
                <c:pt idx="252">
                  <c:v>country</c:v>
                </c:pt>
                <c:pt idx="253">
                  <c:v>xn--mgbab2bd</c:v>
                </c:pt>
                <c:pt idx="254">
                  <c:v>rehab</c:v>
                </c:pt>
                <c:pt idx="255">
                  <c:v>republican</c:v>
                </c:pt>
                <c:pt idx="256">
                  <c:v>qpon</c:v>
                </c:pt>
                <c:pt idx="257">
                  <c:v>rodeo</c:v>
                </c:pt>
                <c:pt idx="258">
                  <c:v>xn--nqv7f</c:v>
                </c:pt>
                <c:pt idx="259">
                  <c:v>navy</c:v>
                </c:pt>
                <c:pt idx="260">
                  <c:v>airforce</c:v>
                </c:pt>
                <c:pt idx="261">
                  <c:v>shiksha</c:v>
                </c:pt>
                <c:pt idx="262">
                  <c:v>xn--i1b6b1a6a2e</c:v>
                </c:pt>
              </c:strCache>
            </c:strRef>
          </c:cat>
          <c:val>
            <c:numRef>
              <c:extLst>
                <c:ext xmlns:c15="http://schemas.microsoft.com/office/drawing/2012/chart" uri="{02D57815-91ED-43cb-92C2-25804820EDAC}">
                  <c15:fullRef>
                    <c15:sqref>pricing!$D$3:$D$77</c15:sqref>
                  </c15:fullRef>
                </c:ext>
              </c:extLst>
              <c:f>pricing!$D$5:$D$77</c:f>
            </c:numRef>
          </c:val>
        </c:ser>
        <c:ser>
          <c:idx val="1"/>
          <c:order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cat>
            <c:strRef>
              <c:extLst>
                <c:ext xmlns:c15="http://schemas.microsoft.com/office/drawing/2012/chart" uri="{02D57815-91ED-43cb-92C2-25804820EDAC}">
                  <c15:fullRef>
                    <c15:sqref>pricing!$C$20:$C$282</c15:sqref>
                  </c15:fullRef>
                </c:ext>
              </c:extLst>
              <c:f>pricing!$C$22:$C$282</c:f>
              <c:strCache>
                <c:ptCount val="261"/>
                <c:pt idx="0">
                  <c:v>berlin</c:v>
                </c:pt>
                <c:pt idx="1">
                  <c:v>xyz</c:v>
                </c:pt>
                <c:pt idx="2">
                  <c:v>xn--ses554g</c:v>
                </c:pt>
                <c:pt idx="3">
                  <c:v>london</c:v>
                </c:pt>
                <c:pt idx="4">
                  <c:v>xn--55qx5d</c:v>
                </c:pt>
                <c:pt idx="5">
                  <c:v>guru</c:v>
                </c:pt>
                <c:pt idx="6">
                  <c:v>wang</c:v>
                </c:pt>
                <c:pt idx="7">
                  <c:v>nyc</c:v>
                </c:pt>
                <c:pt idx="8">
                  <c:v>xn--3ds443g</c:v>
                </c:pt>
                <c:pt idx="9">
                  <c:v>expert</c:v>
                </c:pt>
                <c:pt idx="10">
                  <c:v>xn--fiq228c5hs</c:v>
                </c:pt>
                <c:pt idx="11">
                  <c:v>hamburg</c:v>
                </c:pt>
                <c:pt idx="12">
                  <c:v>bayern</c:v>
                </c:pt>
                <c:pt idx="13">
                  <c:v>club</c:v>
                </c:pt>
                <c:pt idx="14">
                  <c:v>photography</c:v>
                </c:pt>
                <c:pt idx="15">
                  <c:v>email</c:v>
                </c:pt>
                <c:pt idx="16">
                  <c:v>today</c:v>
                </c:pt>
                <c:pt idx="17">
                  <c:v>voting</c:v>
                </c:pt>
                <c:pt idx="18">
                  <c:v>company</c:v>
                </c:pt>
                <c:pt idx="19">
                  <c:v>paris</c:v>
                </c:pt>
                <c:pt idx="20">
                  <c:v>tips</c:v>
                </c:pt>
                <c:pt idx="21">
                  <c:v>vegas</c:v>
                </c:pt>
                <c:pt idx="22">
                  <c:v>versicherung</c:v>
                </c:pt>
                <c:pt idx="23">
                  <c:v>center</c:v>
                </c:pt>
                <c:pt idx="24">
                  <c:v>link</c:v>
                </c:pt>
                <c:pt idx="25">
                  <c:v>luxury</c:v>
                </c:pt>
                <c:pt idx="26">
                  <c:v>clothing</c:v>
                </c:pt>
                <c:pt idx="27">
                  <c:v>technology</c:v>
                </c:pt>
                <c:pt idx="28">
                  <c:v>training</c:v>
                </c:pt>
                <c:pt idx="29">
                  <c:v>wien</c:v>
                </c:pt>
                <c:pt idx="30">
                  <c:v>directory</c:v>
                </c:pt>
                <c:pt idx="31">
                  <c:v>estate</c:v>
                </c:pt>
                <c:pt idx="32">
                  <c:v>tokyo</c:v>
                </c:pt>
                <c:pt idx="33">
                  <c:v>academy</c:v>
                </c:pt>
                <c:pt idx="34">
                  <c:v>land</c:v>
                </c:pt>
                <c:pt idx="35">
                  <c:v>lawyer</c:v>
                </c:pt>
                <c:pt idx="36">
                  <c:v>sexy</c:v>
                </c:pt>
                <c:pt idx="37">
                  <c:v>services</c:v>
                </c:pt>
                <c:pt idx="38">
                  <c:v>blackfriday</c:v>
                </c:pt>
                <c:pt idx="39">
                  <c:v>ruhr</c:v>
                </c:pt>
                <c:pt idx="40">
                  <c:v>photos</c:v>
                </c:pt>
                <c:pt idx="41">
                  <c:v>buzz</c:v>
                </c:pt>
                <c:pt idx="42">
                  <c:v>house</c:v>
                </c:pt>
                <c:pt idx="43">
                  <c:v>agency</c:v>
                </c:pt>
                <c:pt idx="44">
                  <c:v>photo</c:v>
                </c:pt>
                <c:pt idx="45">
                  <c:v>webcam</c:v>
                </c:pt>
                <c:pt idx="46">
                  <c:v>systems</c:v>
                </c:pt>
                <c:pt idx="47">
                  <c:v>careers</c:v>
                </c:pt>
                <c:pt idx="48">
                  <c:v>melbourne</c:v>
                </c:pt>
                <c:pt idx="49">
                  <c:v>rocks</c:v>
                </c:pt>
                <c:pt idx="50">
                  <c:v>gallery</c:v>
                </c:pt>
                <c:pt idx="51">
                  <c:v>rentals</c:v>
                </c:pt>
                <c:pt idx="52">
                  <c:v>media</c:v>
                </c:pt>
                <c:pt idx="53">
                  <c:v>international</c:v>
                </c:pt>
                <c:pt idx="54">
                  <c:v>events</c:v>
                </c:pt>
                <c:pt idx="55">
                  <c:v>solutions</c:v>
                </c:pt>
                <c:pt idx="56">
                  <c:v>marketing</c:v>
                </c:pt>
                <c:pt idx="57">
                  <c:v>quebec</c:v>
                </c:pt>
                <c:pt idx="58">
                  <c:v>support</c:v>
                </c:pt>
                <c:pt idx="59">
                  <c:v>holdings</c:v>
                </c:pt>
                <c:pt idx="60">
                  <c:v>menu</c:v>
                </c:pt>
                <c:pt idx="61">
                  <c:v>christmas</c:v>
                </c:pt>
                <c:pt idx="62">
                  <c:v>education</c:v>
                </c:pt>
                <c:pt idx="63">
                  <c:v>bio</c:v>
                </c:pt>
                <c:pt idx="64">
                  <c:v>holiday</c:v>
                </c:pt>
                <c:pt idx="65">
                  <c:v>wiki</c:v>
                </c:pt>
                <c:pt idx="66">
                  <c:v>ninja</c:v>
                </c:pt>
                <c:pt idx="67">
                  <c:v>consulting</c:v>
                </c:pt>
                <c:pt idx="68">
                  <c:v>properties</c:v>
                </c:pt>
                <c:pt idx="69">
                  <c:v>dental</c:v>
                </c:pt>
                <c:pt idx="70">
                  <c:v>audio</c:v>
                </c:pt>
                <c:pt idx="71">
                  <c:v>attorney</c:v>
                </c:pt>
                <c:pt idx="72">
                  <c:v>trade</c:v>
                </c:pt>
                <c:pt idx="73">
                  <c:v>build</c:v>
                </c:pt>
                <c:pt idx="74">
                  <c:v>life</c:v>
                </c:pt>
                <c:pt idx="75">
                  <c:v>bar</c:v>
                </c:pt>
                <c:pt idx="76">
                  <c:v>kiwi</c:v>
                </c:pt>
                <c:pt idx="77">
                  <c:v>coffee</c:v>
                </c:pt>
                <c:pt idx="78">
                  <c:v>construction</c:v>
                </c:pt>
                <c:pt idx="79">
                  <c:v>church</c:v>
                </c:pt>
                <c:pt idx="80">
                  <c:v>singles</c:v>
                </c:pt>
                <c:pt idx="81">
                  <c:v>kaufen</c:v>
                </c:pt>
                <c:pt idx="82">
                  <c:v>immobilien</c:v>
                </c:pt>
                <c:pt idx="83">
                  <c:v>guide</c:v>
                </c:pt>
                <c:pt idx="84">
                  <c:v>ventures</c:v>
                </c:pt>
                <c:pt idx="85">
                  <c:v>cool</c:v>
                </c:pt>
                <c:pt idx="86">
                  <c:v>domains</c:v>
                </c:pt>
                <c:pt idx="87">
                  <c:v>diamonds</c:v>
                </c:pt>
                <c:pt idx="88">
                  <c:v>koeln</c:v>
                </c:pt>
                <c:pt idx="89">
                  <c:v>city</c:v>
                </c:pt>
                <c:pt idx="90">
                  <c:v>boutique</c:v>
                </c:pt>
                <c:pt idx="91">
                  <c:v>tattoo</c:v>
                </c:pt>
                <c:pt idx="92">
                  <c:v>ceo</c:v>
                </c:pt>
                <c:pt idx="93">
                  <c:v>bike</c:v>
                </c:pt>
                <c:pt idx="94">
                  <c:v>website</c:v>
                </c:pt>
                <c:pt idx="95">
                  <c:v>clinic</c:v>
                </c:pt>
                <c:pt idx="96">
                  <c:v>shoes</c:v>
                </c:pt>
                <c:pt idx="97">
                  <c:v>codes</c:v>
                </c:pt>
                <c:pt idx="98">
                  <c:v>enterprises</c:v>
                </c:pt>
                <c:pt idx="99">
                  <c:v>plumbing</c:v>
                </c:pt>
                <c:pt idx="100">
                  <c:v>contractors</c:v>
                </c:pt>
                <c:pt idx="101">
                  <c:v>voyage</c:v>
                </c:pt>
                <c:pt idx="102">
                  <c:v>reise</c:v>
                </c:pt>
                <c:pt idx="103">
                  <c:v>red</c:v>
                </c:pt>
                <c:pt idx="104">
                  <c:v>care</c:v>
                </c:pt>
                <c:pt idx="105">
                  <c:v>digital</c:v>
                </c:pt>
                <c:pt idx="106">
                  <c:v>recipes</c:v>
                </c:pt>
                <c:pt idx="107">
                  <c:v>graphics</c:v>
                </c:pt>
                <c:pt idx="108">
                  <c:v>uno</c:v>
                </c:pt>
                <c:pt idx="109">
                  <c:v>investments</c:v>
                </c:pt>
                <c:pt idx="110">
                  <c:v>community</c:v>
                </c:pt>
                <c:pt idx="111">
                  <c:v>farm</c:v>
                </c:pt>
                <c:pt idx="112">
                  <c:v>works</c:v>
                </c:pt>
                <c:pt idx="113">
                  <c:v>repair</c:v>
                </c:pt>
                <c:pt idx="114">
                  <c:v>xn--80asehdb</c:v>
                </c:pt>
                <c:pt idx="115">
                  <c:v>university</c:v>
                </c:pt>
                <c:pt idx="116">
                  <c:v>kitchen</c:v>
                </c:pt>
                <c:pt idx="117">
                  <c:v>equipment</c:v>
                </c:pt>
                <c:pt idx="118">
                  <c:v>camera</c:v>
                </c:pt>
                <c:pt idx="119">
                  <c:v>partners</c:v>
                </c:pt>
                <c:pt idx="120">
                  <c:v>limo</c:v>
                </c:pt>
                <c:pt idx="121">
                  <c:v>moscow</c:v>
                </c:pt>
                <c:pt idx="122">
                  <c:v>builders</c:v>
                </c:pt>
                <c:pt idx="123">
                  <c:v>capital</c:v>
                </c:pt>
                <c:pt idx="124">
                  <c:v>xn--80adxhks</c:v>
                </c:pt>
                <c:pt idx="125">
                  <c:v>deals</c:v>
                </c:pt>
                <c:pt idx="126">
                  <c:v>tools</c:v>
                </c:pt>
                <c:pt idx="127">
                  <c:v>beer</c:v>
                </c:pt>
                <c:pt idx="128">
                  <c:v>tax</c:v>
                </c:pt>
                <c:pt idx="129">
                  <c:v>archi</c:v>
                </c:pt>
                <c:pt idx="130">
                  <c:v>career</c:v>
                </c:pt>
                <c:pt idx="131">
                  <c:v>camp</c:v>
                </c:pt>
                <c:pt idx="132">
                  <c:v>institute</c:v>
                </c:pt>
                <c:pt idx="133">
                  <c:v>dating</c:v>
                </c:pt>
                <c:pt idx="134">
                  <c:v>loans</c:v>
                </c:pt>
                <c:pt idx="135">
                  <c:v>condos</c:v>
                </c:pt>
                <c:pt idx="136">
                  <c:v>pics</c:v>
                </c:pt>
                <c:pt idx="137">
                  <c:v>solar</c:v>
                </c:pt>
                <c:pt idx="138">
                  <c:v>pub</c:v>
                </c:pt>
                <c:pt idx="139">
                  <c:v>lighting</c:v>
                </c:pt>
                <c:pt idx="140">
                  <c:v>social</c:v>
                </c:pt>
                <c:pt idx="141">
                  <c:v>foundation</c:v>
                </c:pt>
                <c:pt idx="142">
                  <c:v>reviews</c:v>
                </c:pt>
                <c:pt idx="143">
                  <c:v>press</c:v>
                </c:pt>
                <c:pt idx="144">
                  <c:v>fund</c:v>
                </c:pt>
                <c:pt idx="145">
                  <c:v>tienda</c:v>
                </c:pt>
                <c:pt idx="146">
                  <c:v>finance</c:v>
                </c:pt>
                <c:pt idx="147">
                  <c:v>direct</c:v>
                </c:pt>
                <c:pt idx="148">
                  <c:v>hiphop</c:v>
                </c:pt>
                <c:pt idx="149">
                  <c:v>watch</c:v>
                </c:pt>
                <c:pt idx="150">
                  <c:v>gift</c:v>
                </c:pt>
                <c:pt idx="151">
                  <c:v>cards</c:v>
                </c:pt>
                <c:pt idx="152">
                  <c:v>fitness</c:v>
                </c:pt>
                <c:pt idx="153">
                  <c:v>capetown</c:v>
                </c:pt>
                <c:pt idx="154">
                  <c:v>cheap</c:v>
                </c:pt>
                <c:pt idx="155">
                  <c:v>vacations</c:v>
                </c:pt>
                <c:pt idx="156">
                  <c:v>engineering</c:v>
                </c:pt>
                <c:pt idx="157">
                  <c:v>best</c:v>
                </c:pt>
                <c:pt idx="158">
                  <c:v>host</c:v>
                </c:pt>
                <c:pt idx="159">
                  <c:v>cruises</c:v>
                </c:pt>
                <c:pt idx="160">
                  <c:v>discount</c:v>
                </c:pt>
                <c:pt idx="161">
                  <c:v>software</c:v>
                </c:pt>
                <c:pt idx="162">
                  <c:v>glass</c:v>
                </c:pt>
                <c:pt idx="163">
                  <c:v>flights</c:v>
                </c:pt>
                <c:pt idx="164">
                  <c:v>cab</c:v>
                </c:pt>
                <c:pt idx="165">
                  <c:v>cash</c:v>
                </c:pt>
                <c:pt idx="166">
                  <c:v>insure</c:v>
                </c:pt>
                <c:pt idx="167">
                  <c:v>parts</c:v>
                </c:pt>
                <c:pt idx="168">
                  <c:v>wtf</c:v>
                </c:pt>
                <c:pt idx="169">
                  <c:v>ink</c:v>
                </c:pt>
                <c:pt idx="170">
                  <c:v>florist</c:v>
                </c:pt>
                <c:pt idx="171">
                  <c:v>financial</c:v>
                </c:pt>
                <c:pt idx="172">
                  <c:v>exchange</c:v>
                </c:pt>
                <c:pt idx="173">
                  <c:v>bargains</c:v>
                </c:pt>
                <c:pt idx="174">
                  <c:v>villas</c:v>
                </c:pt>
                <c:pt idx="175">
                  <c:v>management</c:v>
                </c:pt>
                <c:pt idx="176">
                  <c:v>joburg</c:v>
                </c:pt>
                <c:pt idx="177">
                  <c:v>surgery</c:v>
                </c:pt>
                <c:pt idx="178">
                  <c:v>reisen</c:v>
                </c:pt>
                <c:pt idx="179">
                  <c:v>hiv</c:v>
                </c:pt>
                <c:pt idx="180">
                  <c:v>productions</c:v>
                </c:pt>
                <c:pt idx="181">
                  <c:v>toys</c:v>
                </c:pt>
                <c:pt idx="182">
                  <c:v>pink</c:v>
                </c:pt>
                <c:pt idx="183">
                  <c:v>creditcard</c:v>
                </c:pt>
                <c:pt idx="184">
                  <c:v>accountants</c:v>
                </c:pt>
                <c:pt idx="185">
                  <c:v>viajes</c:v>
                </c:pt>
                <c:pt idx="186">
                  <c:v>furniture</c:v>
                </c:pt>
                <c:pt idx="187">
                  <c:v>vision</c:v>
                </c:pt>
                <c:pt idx="188">
                  <c:v>xn--80aswg</c:v>
                </c:pt>
                <c:pt idx="189">
                  <c:v>limited</c:v>
                </c:pt>
                <c:pt idx="190">
                  <c:v>blue</c:v>
                </c:pt>
                <c:pt idx="191">
                  <c:v>dance</c:v>
                </c:pt>
                <c:pt idx="192">
                  <c:v>xn--c1avg</c:v>
                </c:pt>
                <c:pt idx="193">
                  <c:v>moe</c:v>
                </c:pt>
                <c:pt idx="194">
                  <c:v>jetzt</c:v>
                </c:pt>
                <c:pt idx="195">
                  <c:v>catering</c:v>
                </c:pt>
                <c:pt idx="196">
                  <c:v>bid</c:v>
                </c:pt>
                <c:pt idx="197">
                  <c:v>town</c:v>
                </c:pt>
                <c:pt idx="198">
                  <c:v>saarland</c:v>
                </c:pt>
                <c:pt idx="199">
                  <c:v>xn--q9jyb4c</c:v>
                </c:pt>
                <c:pt idx="200">
                  <c:v>actor</c:v>
                </c:pt>
                <c:pt idx="201">
                  <c:v>lease</c:v>
                </c:pt>
                <c:pt idx="202">
                  <c:v>gratis</c:v>
                </c:pt>
                <c:pt idx="203">
                  <c:v>haus</c:v>
                </c:pt>
                <c:pt idx="204">
                  <c:v>market</c:v>
                </c:pt>
                <c:pt idx="205">
                  <c:v>place</c:v>
                </c:pt>
                <c:pt idx="206">
                  <c:v>cleaning</c:v>
                </c:pt>
                <c:pt idx="207">
                  <c:v>computer</c:v>
                </c:pt>
                <c:pt idx="208">
                  <c:v>vet</c:v>
                </c:pt>
                <c:pt idx="209">
                  <c:v>pictures</c:v>
                </c:pt>
                <c:pt idx="210">
                  <c:v>report</c:v>
                </c:pt>
                <c:pt idx="211">
                  <c:v>moda</c:v>
                </c:pt>
                <c:pt idx="212">
                  <c:v>fish</c:v>
                </c:pt>
                <c:pt idx="213">
                  <c:v>durban</c:v>
                </c:pt>
                <c:pt idx="214">
                  <c:v>mortgage</c:v>
                </c:pt>
                <c:pt idx="215">
                  <c:v>supplies</c:v>
                </c:pt>
                <c:pt idx="216">
                  <c:v>xn--ngbc5azd</c:v>
                </c:pt>
                <c:pt idx="217">
                  <c:v>nagoya</c:v>
                </c:pt>
                <c:pt idx="218">
                  <c:v>maison</c:v>
                </c:pt>
                <c:pt idx="219">
                  <c:v>onl</c:v>
                </c:pt>
                <c:pt idx="220">
                  <c:v>industries</c:v>
                </c:pt>
                <c:pt idx="221">
                  <c:v>soy</c:v>
                </c:pt>
                <c:pt idx="222">
                  <c:v>kim</c:v>
                </c:pt>
                <c:pt idx="223">
                  <c:v>exposed</c:v>
                </c:pt>
                <c:pt idx="224">
                  <c:v>supply</c:v>
                </c:pt>
                <c:pt idx="225">
                  <c:v>futbol</c:v>
                </c:pt>
                <c:pt idx="226">
                  <c:v>rest</c:v>
                </c:pt>
                <c:pt idx="227">
                  <c:v>claims</c:v>
                </c:pt>
                <c:pt idx="228">
                  <c:v>cologne</c:v>
                </c:pt>
                <c:pt idx="229">
                  <c:v>dentist</c:v>
                </c:pt>
                <c:pt idx="230">
                  <c:v>fail</c:v>
                </c:pt>
                <c:pt idx="231">
                  <c:v>surf</c:v>
                </c:pt>
                <c:pt idx="232">
                  <c:v>guitars</c:v>
                </c:pt>
                <c:pt idx="233">
                  <c:v>credit</c:v>
                </c:pt>
                <c:pt idx="234">
                  <c:v>black</c:v>
                </c:pt>
                <c:pt idx="235">
                  <c:v>associates</c:v>
                </c:pt>
                <c:pt idx="236">
                  <c:v>horse</c:v>
                </c:pt>
                <c:pt idx="237">
                  <c:v>cooking</c:v>
                </c:pt>
                <c:pt idx="238">
                  <c:v>vodka</c:v>
                </c:pt>
                <c:pt idx="239">
                  <c:v>yokohama</c:v>
                </c:pt>
                <c:pt idx="240">
                  <c:v>xn--6frz82g</c:v>
                </c:pt>
                <c:pt idx="241">
                  <c:v>fishing</c:v>
                </c:pt>
                <c:pt idx="242">
                  <c:v>organic</c:v>
                </c:pt>
                <c:pt idx="243">
                  <c:v>schule</c:v>
                </c:pt>
                <c:pt idx="244">
                  <c:v>engineer</c:v>
                </c:pt>
                <c:pt idx="245">
                  <c:v>desi</c:v>
                </c:pt>
                <c:pt idx="246">
                  <c:v>okinawa</c:v>
                </c:pt>
                <c:pt idx="247">
                  <c:v>gripe</c:v>
                </c:pt>
                <c:pt idx="248">
                  <c:v>democrat</c:v>
                </c:pt>
                <c:pt idx="249">
                  <c:v>army</c:v>
                </c:pt>
                <c:pt idx="250">
                  <c:v>juegos</c:v>
                </c:pt>
                <c:pt idx="251">
                  <c:v>xn--d1acj3b</c:v>
                </c:pt>
                <c:pt idx="252">
                  <c:v>country</c:v>
                </c:pt>
                <c:pt idx="253">
                  <c:v>xn--mgbab2bd</c:v>
                </c:pt>
                <c:pt idx="254">
                  <c:v>rehab</c:v>
                </c:pt>
                <c:pt idx="255">
                  <c:v>republican</c:v>
                </c:pt>
                <c:pt idx="256">
                  <c:v>qpon</c:v>
                </c:pt>
                <c:pt idx="257">
                  <c:v>rodeo</c:v>
                </c:pt>
                <c:pt idx="258">
                  <c:v>xn--nqv7f</c:v>
                </c:pt>
                <c:pt idx="259">
                  <c:v>navy</c:v>
                </c:pt>
                <c:pt idx="260">
                  <c:v>airforce</c:v>
                </c:pt>
                <c:pt idx="261">
                  <c:v>shiksha</c:v>
                </c:pt>
                <c:pt idx="262">
                  <c:v>xn--i1b6b1a6a2e</c:v>
                </c:pt>
              </c:strCache>
            </c:strRef>
          </c:cat>
          <c:val>
            <c:numRef>
              <c:extLst>
                <c:ext xmlns:c15="http://schemas.microsoft.com/office/drawing/2012/chart" uri="{02D57815-91ED-43cb-92C2-25804820EDAC}">
                  <c15:fullRef>
                    <c15:sqref>pricing!$E$3:$E$77</c15:sqref>
                  </c15:fullRef>
                </c:ext>
              </c:extLst>
              <c:f>pricing!$E$5:$E$77</c:f>
            </c:numRef>
          </c:val>
        </c:ser>
        <c:dLbls>
          <c:showLegendKey val="0"/>
          <c:showVal val="0"/>
          <c:showCatName val="0"/>
          <c:showSerName val="0"/>
          <c:showPercent val="0"/>
          <c:showBubbleSize val="0"/>
        </c:dLbls>
        <c:gapWidth val="100"/>
        <c:overlap val="-24"/>
        <c:axId val="-1018367280"/>
        <c:axId val="-1018356400"/>
        <c:extLst>
          <c:ext xmlns:c15="http://schemas.microsoft.com/office/drawing/2012/chart" uri="{02D57815-91ED-43cb-92C2-25804820EDAC}">
            <c15:filteredBarSeries>
              <c15:ser>
                <c:idx val="3"/>
                <c:order val="2"/>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cat>
                  <c:strRef>
                    <c:extLst>
                      <c:ext uri="{02D57815-91ED-43cb-92C2-25804820EDAC}">
                        <c15:fullRef>
                          <c15:sqref>'pricing by volume'!$C$20:$C$282</c15:sqref>
                        </c15:fullRef>
                        <c15:formulaRef>
                          <c15:sqref>'pricing by volume'!$C$22:$C$282</c15:sqref>
                        </c15:formulaRef>
                      </c:ext>
                    </c:extLst>
                    <c:strCache>
                      <c:ptCount val="261"/>
                      <c:pt idx="0">
                        <c:v>club</c:v>
                      </c:pt>
                      <c:pt idx="1">
                        <c:v>xn--ses554g</c:v>
                      </c:pt>
                      <c:pt idx="2">
                        <c:v>wang</c:v>
                      </c:pt>
                      <c:pt idx="3">
                        <c:v>guru</c:v>
                      </c:pt>
                      <c:pt idx="4">
                        <c:v>nyc</c:v>
                      </c:pt>
                      <c:pt idx="5">
                        <c:v>london</c:v>
                      </c:pt>
                      <c:pt idx="6">
                        <c:v>link</c:v>
                      </c:pt>
                      <c:pt idx="7">
                        <c:v>photography</c:v>
                      </c:pt>
                      <c:pt idx="8">
                        <c:v>email</c:v>
                      </c:pt>
                      <c:pt idx="9">
                        <c:v>xn--55qx5d</c:v>
                      </c:pt>
                      <c:pt idx="10">
                        <c:v>today</c:v>
                      </c:pt>
                      <c:pt idx="11">
                        <c:v>xn--3ds443g</c:v>
                      </c:pt>
                      <c:pt idx="12">
                        <c:v>company</c:v>
                      </c:pt>
                      <c:pt idx="13">
                        <c:v>tips</c:v>
                      </c:pt>
                      <c:pt idx="14">
                        <c:v>solutions</c:v>
                      </c:pt>
                      <c:pt idx="15">
                        <c:v>tokyo</c:v>
                      </c:pt>
                      <c:pt idx="16">
                        <c:v>rocks</c:v>
                      </c:pt>
                      <c:pt idx="17">
                        <c:v>website</c:v>
                      </c:pt>
                      <c:pt idx="18">
                        <c:v>center</c:v>
                      </c:pt>
                      <c:pt idx="19">
                        <c:v>expert</c:v>
                      </c:pt>
                      <c:pt idx="20">
                        <c:v>bayern</c:v>
                      </c:pt>
                      <c:pt idx="21">
                        <c:v>ninja</c:v>
                      </c:pt>
                      <c:pt idx="22">
                        <c:v>technology</c:v>
                      </c:pt>
                      <c:pt idx="23">
                        <c:v>directory</c:v>
                      </c:pt>
                      <c:pt idx="24">
                        <c:v>koeln</c:v>
                      </c:pt>
                      <c:pt idx="25">
                        <c:v>hamburg</c:v>
                      </c:pt>
                      <c:pt idx="26">
                        <c:v>audio</c:v>
                      </c:pt>
                      <c:pt idx="27">
                        <c:v>xn--fiq228c5hs</c:v>
                      </c:pt>
                      <c:pt idx="28">
                        <c:v>sexy</c:v>
                      </c:pt>
                      <c:pt idx="29">
                        <c:v>photos</c:v>
                      </c:pt>
                      <c:pt idx="30">
                        <c:v>agency</c:v>
                      </c:pt>
                      <c:pt idx="31">
                        <c:v>gallery</c:v>
                      </c:pt>
                      <c:pt idx="32">
                        <c:v>international</c:v>
                      </c:pt>
                      <c:pt idx="33">
                        <c:v>academy</c:v>
                      </c:pt>
                      <c:pt idx="34">
                        <c:v>land</c:v>
                      </c:pt>
                      <c:pt idx="35">
                        <c:v>red</c:v>
                      </c:pt>
                      <c:pt idx="36">
                        <c:v>clothing</c:v>
                      </c:pt>
                      <c:pt idx="37">
                        <c:v>systems</c:v>
                      </c:pt>
                      <c:pt idx="38">
                        <c:v>bike</c:v>
                      </c:pt>
                      <c:pt idx="39">
                        <c:v>christmas</c:v>
                      </c:pt>
                      <c:pt idx="40">
                        <c:v>education</c:v>
                      </c:pt>
                      <c:pt idx="41">
                        <c:v>training</c:v>
                      </c:pt>
                      <c:pt idx="42">
                        <c:v>support</c:v>
                      </c:pt>
                      <c:pt idx="43">
                        <c:v>paris</c:v>
                      </c:pt>
                      <c:pt idx="44">
                        <c:v>services</c:v>
                      </c:pt>
                      <c:pt idx="45">
                        <c:v>webcam</c:v>
                      </c:pt>
                      <c:pt idx="46">
                        <c:v>estate</c:v>
                      </c:pt>
                      <c:pt idx="47">
                        <c:v>house</c:v>
                      </c:pt>
                      <c:pt idx="48">
                        <c:v>photo</c:v>
                      </c:pt>
                      <c:pt idx="49">
                        <c:v>voting</c:v>
                      </c:pt>
                      <c:pt idx="50">
                        <c:v>vegas</c:v>
                      </c:pt>
                      <c:pt idx="51">
                        <c:v>rentals</c:v>
                      </c:pt>
                      <c:pt idx="52">
                        <c:v>media</c:v>
                      </c:pt>
                      <c:pt idx="53">
                        <c:v>events</c:v>
                      </c:pt>
                      <c:pt idx="54">
                        <c:v>blackfriday</c:v>
                      </c:pt>
                      <c:pt idx="55">
                        <c:v>wien</c:v>
                      </c:pt>
                      <c:pt idx="56">
                        <c:v>marketing</c:v>
                      </c:pt>
                      <c:pt idx="57">
                        <c:v>moscow</c:v>
                      </c:pt>
                      <c:pt idx="58">
                        <c:v>xn--80adxhks</c:v>
                      </c:pt>
                      <c:pt idx="59">
                        <c:v>reviews</c:v>
                      </c:pt>
                      <c:pt idx="60">
                        <c:v>trade</c:v>
                      </c:pt>
                      <c:pt idx="61">
                        <c:v>wiki</c:v>
                      </c:pt>
                      <c:pt idx="62">
                        <c:v>consulting</c:v>
                      </c:pt>
                      <c:pt idx="63">
                        <c:v>properties</c:v>
                      </c:pt>
                      <c:pt idx="64">
                        <c:v>city</c:v>
                      </c:pt>
                      <c:pt idx="65">
                        <c:v>equipment</c:v>
                      </c:pt>
                      <c:pt idx="66">
                        <c:v>life</c:v>
                      </c:pt>
                      <c:pt idx="67">
                        <c:v>lawyer</c:v>
                      </c:pt>
                      <c:pt idx="68">
                        <c:v>kiwi</c:v>
                      </c:pt>
                      <c:pt idx="69">
                        <c:v>coffee</c:v>
                      </c:pt>
                      <c:pt idx="70">
                        <c:v>ruhr</c:v>
                      </c:pt>
                      <c:pt idx="71">
                        <c:v>management</c:v>
                      </c:pt>
                      <c:pt idx="72">
                        <c:v>church</c:v>
                      </c:pt>
                      <c:pt idx="73">
                        <c:v>buzz</c:v>
                      </c:pt>
                      <c:pt idx="74">
                        <c:v>quebec</c:v>
                      </c:pt>
                      <c:pt idx="75">
                        <c:v>singles</c:v>
                      </c:pt>
                      <c:pt idx="76">
                        <c:v>kaufen</c:v>
                      </c:pt>
                      <c:pt idx="77">
                        <c:v>graphics</c:v>
                      </c:pt>
                      <c:pt idx="78">
                        <c:v>uno</c:v>
                      </c:pt>
                      <c:pt idx="79">
                        <c:v>immobilien</c:v>
                      </c:pt>
                      <c:pt idx="80">
                        <c:v>guide</c:v>
                      </c:pt>
                      <c:pt idx="81">
                        <c:v>social</c:v>
                      </c:pt>
                      <c:pt idx="82">
                        <c:v>gift</c:v>
                      </c:pt>
                      <c:pt idx="83">
                        <c:v>ventures</c:v>
                      </c:pt>
                      <c:pt idx="84">
                        <c:v>cool</c:v>
                      </c:pt>
                      <c:pt idx="85">
                        <c:v>domains</c:v>
                      </c:pt>
                      <c:pt idx="86">
                        <c:v>menu</c:v>
                      </c:pt>
                      <c:pt idx="87">
                        <c:v>boutique</c:v>
                      </c:pt>
                      <c:pt idx="88">
                        <c:v>tattoo</c:v>
                      </c:pt>
                      <c:pt idx="89">
                        <c:v>construction</c:v>
                      </c:pt>
                      <c:pt idx="90">
                        <c:v>pink</c:v>
                      </c:pt>
                      <c:pt idx="91">
                        <c:v>bio</c:v>
                      </c:pt>
                      <c:pt idx="92">
                        <c:v>careers</c:v>
                      </c:pt>
                      <c:pt idx="93">
                        <c:v>institute</c:v>
                      </c:pt>
                      <c:pt idx="94">
                        <c:v>blue</c:v>
                      </c:pt>
                      <c:pt idx="95">
                        <c:v>holdings</c:v>
                      </c:pt>
                      <c:pt idx="96">
                        <c:v>attorney</c:v>
                      </c:pt>
                      <c:pt idx="97">
                        <c:v>pics</c:v>
                      </c:pt>
                      <c:pt idx="98">
                        <c:v>lighting</c:v>
                      </c:pt>
                      <c:pt idx="99">
                        <c:v>care</c:v>
                      </c:pt>
                      <c:pt idx="100">
                        <c:v>digital</c:v>
                      </c:pt>
                      <c:pt idx="101">
                        <c:v>hiphop</c:v>
                      </c:pt>
                      <c:pt idx="102">
                        <c:v>community</c:v>
                      </c:pt>
                      <c:pt idx="103">
                        <c:v>farm</c:v>
                      </c:pt>
                      <c:pt idx="104">
                        <c:v>works</c:v>
                      </c:pt>
                      <c:pt idx="105">
                        <c:v>repair</c:v>
                      </c:pt>
                      <c:pt idx="106">
                        <c:v>holiday</c:v>
                      </c:pt>
                      <c:pt idx="107">
                        <c:v>kitchen</c:v>
                      </c:pt>
                      <c:pt idx="108">
                        <c:v>camera</c:v>
                      </c:pt>
                      <c:pt idx="109">
                        <c:v>shoes</c:v>
                      </c:pt>
                      <c:pt idx="110">
                        <c:v>deals</c:v>
                      </c:pt>
                      <c:pt idx="111">
                        <c:v>tools</c:v>
                      </c:pt>
                      <c:pt idx="112">
                        <c:v>enterprises</c:v>
                      </c:pt>
                      <c:pt idx="113">
                        <c:v>beer</c:v>
                      </c:pt>
                      <c:pt idx="114">
                        <c:v>plumbing</c:v>
                      </c:pt>
                      <c:pt idx="115">
                        <c:v>contractors</c:v>
                      </c:pt>
                      <c:pt idx="116">
                        <c:v>dental</c:v>
                      </c:pt>
                      <c:pt idx="117">
                        <c:v>camp</c:v>
                      </c:pt>
                      <c:pt idx="118">
                        <c:v>solar</c:v>
                      </c:pt>
                      <c:pt idx="119">
                        <c:v>pub</c:v>
                      </c:pt>
                      <c:pt idx="120">
                        <c:v>cologne</c:v>
                      </c:pt>
                      <c:pt idx="121">
                        <c:v>builders</c:v>
                      </c:pt>
                      <c:pt idx="122">
                        <c:v>kim</c:v>
                      </c:pt>
                      <c:pt idx="123">
                        <c:v>foundation</c:v>
                      </c:pt>
                      <c:pt idx="124">
                        <c:v>computer</c:v>
                      </c:pt>
                      <c:pt idx="125">
                        <c:v>melbourne</c:v>
                      </c:pt>
                      <c:pt idx="126">
                        <c:v>pictures</c:v>
                      </c:pt>
                      <c:pt idx="127">
                        <c:v>direct</c:v>
                      </c:pt>
                      <c:pt idx="128">
                        <c:v>watch</c:v>
                      </c:pt>
                      <c:pt idx="129">
                        <c:v>cards</c:v>
                      </c:pt>
                      <c:pt idx="130">
                        <c:v>fitness</c:v>
                      </c:pt>
                      <c:pt idx="131">
                        <c:v>diamonds</c:v>
                      </c:pt>
                      <c:pt idx="132">
                        <c:v>cheap</c:v>
                      </c:pt>
                      <c:pt idx="133">
                        <c:v>vacations</c:v>
                      </c:pt>
                      <c:pt idx="134">
                        <c:v>nagoya</c:v>
                      </c:pt>
                      <c:pt idx="135">
                        <c:v>discount</c:v>
                      </c:pt>
                      <c:pt idx="136">
                        <c:v>reisen</c:v>
                      </c:pt>
                      <c:pt idx="137">
                        <c:v>codes</c:v>
                      </c:pt>
                      <c:pt idx="138">
                        <c:v>software</c:v>
                      </c:pt>
                      <c:pt idx="139">
                        <c:v>glass</c:v>
                      </c:pt>
                      <c:pt idx="140">
                        <c:v>build</c:v>
                      </c:pt>
                      <c:pt idx="141">
                        <c:v>onl</c:v>
                      </c:pt>
                      <c:pt idx="142">
                        <c:v>xn--q9jyb4c</c:v>
                      </c:pt>
                      <c:pt idx="143">
                        <c:v>cab</c:v>
                      </c:pt>
                      <c:pt idx="144">
                        <c:v>cash</c:v>
                      </c:pt>
                      <c:pt idx="145">
                        <c:v>parts</c:v>
                      </c:pt>
                      <c:pt idx="146">
                        <c:v>clinic</c:v>
                      </c:pt>
                      <c:pt idx="147">
                        <c:v>capetown</c:v>
                      </c:pt>
                      <c:pt idx="148">
                        <c:v>dance</c:v>
                      </c:pt>
                      <c:pt idx="149">
                        <c:v>futbol</c:v>
                      </c:pt>
                      <c:pt idx="150">
                        <c:v>recipes</c:v>
                      </c:pt>
                      <c:pt idx="151">
                        <c:v>wtf</c:v>
                      </c:pt>
                      <c:pt idx="152">
                        <c:v>ink</c:v>
                      </c:pt>
                      <c:pt idx="153">
                        <c:v>florist</c:v>
                      </c:pt>
                      <c:pt idx="154">
                        <c:v>voyage</c:v>
                      </c:pt>
                      <c:pt idx="155">
                        <c:v>moe</c:v>
                      </c:pt>
                      <c:pt idx="156">
                        <c:v>jetzt</c:v>
                      </c:pt>
                      <c:pt idx="157">
                        <c:v>exchange</c:v>
                      </c:pt>
                      <c:pt idx="158">
                        <c:v>bar</c:v>
                      </c:pt>
                      <c:pt idx="159">
                        <c:v>limo</c:v>
                      </c:pt>
                      <c:pt idx="160">
                        <c:v>xn--c1avg</c:v>
                      </c:pt>
                      <c:pt idx="161">
                        <c:v>gratis</c:v>
                      </c:pt>
                      <c:pt idx="162">
                        <c:v>bargains</c:v>
                      </c:pt>
                      <c:pt idx="163">
                        <c:v>university</c:v>
                      </c:pt>
                      <c:pt idx="164">
                        <c:v>partners</c:v>
                      </c:pt>
                      <c:pt idx="165">
                        <c:v>report</c:v>
                      </c:pt>
                      <c:pt idx="166">
                        <c:v>capital</c:v>
                      </c:pt>
                      <c:pt idx="167">
                        <c:v>productions</c:v>
                      </c:pt>
                      <c:pt idx="168">
                        <c:v>toys</c:v>
                      </c:pt>
                      <c:pt idx="169">
                        <c:v>tax</c:v>
                      </c:pt>
                      <c:pt idx="170">
                        <c:v>xn--80asehdb</c:v>
                      </c:pt>
                      <c:pt idx="171">
                        <c:v>black</c:v>
                      </c:pt>
                      <c:pt idx="172">
                        <c:v>supplies</c:v>
                      </c:pt>
                      <c:pt idx="173">
                        <c:v>vision</c:v>
                      </c:pt>
                      <c:pt idx="174">
                        <c:v>limited</c:v>
                      </c:pt>
                      <c:pt idx="175">
                        <c:v>dating</c:v>
                      </c:pt>
                      <c:pt idx="176">
                        <c:v>joburg</c:v>
                      </c:pt>
                      <c:pt idx="177">
                        <c:v>bid</c:v>
                      </c:pt>
                      <c:pt idx="178">
                        <c:v>condos</c:v>
                      </c:pt>
                      <c:pt idx="179">
                        <c:v>xn--6frz82g</c:v>
                      </c:pt>
                      <c:pt idx="180">
                        <c:v>exposed</c:v>
                      </c:pt>
                      <c:pt idx="181">
                        <c:v>catering</c:v>
                      </c:pt>
                      <c:pt idx="182">
                        <c:v>town</c:v>
                      </c:pt>
                      <c:pt idx="183">
                        <c:v>supply</c:v>
                      </c:pt>
                      <c:pt idx="184">
                        <c:v>saarland</c:v>
                      </c:pt>
                      <c:pt idx="185">
                        <c:v>haus</c:v>
                      </c:pt>
                      <c:pt idx="186">
                        <c:v>market</c:v>
                      </c:pt>
                      <c:pt idx="187">
                        <c:v>place</c:v>
                      </c:pt>
                      <c:pt idx="188">
                        <c:v>fund</c:v>
                      </c:pt>
                      <c:pt idx="189">
                        <c:v>tienda</c:v>
                      </c:pt>
                      <c:pt idx="190">
                        <c:v>versicherung</c:v>
                      </c:pt>
                      <c:pt idx="191">
                        <c:v>cleaning</c:v>
                      </c:pt>
                      <c:pt idx="192">
                        <c:v>finance</c:v>
                      </c:pt>
                      <c:pt idx="193">
                        <c:v>vet</c:v>
                      </c:pt>
                      <c:pt idx="194">
                        <c:v>moda</c:v>
                      </c:pt>
                      <c:pt idx="195">
                        <c:v>fish</c:v>
                      </c:pt>
                      <c:pt idx="196">
                        <c:v>yokohama</c:v>
                      </c:pt>
                      <c:pt idx="197">
                        <c:v>engineering</c:v>
                      </c:pt>
                      <c:pt idx="198">
                        <c:v>xn--ngbc5azd</c:v>
                      </c:pt>
                      <c:pt idx="199">
                        <c:v>cruises</c:v>
                      </c:pt>
                      <c:pt idx="200">
                        <c:v>host</c:v>
                      </c:pt>
                      <c:pt idx="201">
                        <c:v>flights</c:v>
                      </c:pt>
                      <c:pt idx="202">
                        <c:v>ceo</c:v>
                      </c:pt>
                      <c:pt idx="203">
                        <c:v>insure</c:v>
                      </c:pt>
                      <c:pt idx="204">
                        <c:v>industries</c:v>
                      </c:pt>
                      <c:pt idx="205">
                        <c:v>durban</c:v>
                      </c:pt>
                      <c:pt idx="206">
                        <c:v>soy</c:v>
                      </c:pt>
                      <c:pt idx="207">
                        <c:v>press</c:v>
                      </c:pt>
                      <c:pt idx="208">
                        <c:v>archi</c:v>
                      </c:pt>
                      <c:pt idx="209">
                        <c:v>financial</c:v>
                      </c:pt>
                      <c:pt idx="210">
                        <c:v>villas</c:v>
                      </c:pt>
                      <c:pt idx="211">
                        <c:v>investments</c:v>
                      </c:pt>
                      <c:pt idx="212">
                        <c:v>fail</c:v>
                      </c:pt>
                      <c:pt idx="213">
                        <c:v>actor</c:v>
                      </c:pt>
                      <c:pt idx="214">
                        <c:v>surf</c:v>
                      </c:pt>
                      <c:pt idx="215">
                        <c:v>surgery</c:v>
                      </c:pt>
                      <c:pt idx="216">
                        <c:v>credit</c:v>
                      </c:pt>
                      <c:pt idx="217">
                        <c:v>guitars</c:v>
                      </c:pt>
                      <c:pt idx="218">
                        <c:v>desi</c:v>
                      </c:pt>
                      <c:pt idx="219">
                        <c:v>viajes</c:v>
                      </c:pt>
                      <c:pt idx="220">
                        <c:v>furniture</c:v>
                      </c:pt>
                      <c:pt idx="221">
                        <c:v>loans</c:v>
                      </c:pt>
                      <c:pt idx="222">
                        <c:v>luxury</c:v>
                      </c:pt>
                      <c:pt idx="223">
                        <c:v>xn--80aswg</c:v>
                      </c:pt>
                      <c:pt idx="224">
                        <c:v>okinawa</c:v>
                      </c:pt>
                      <c:pt idx="225">
                        <c:v>associates</c:v>
                      </c:pt>
                      <c:pt idx="226">
                        <c:v>reise</c:v>
                      </c:pt>
                      <c:pt idx="227">
                        <c:v>lease</c:v>
                      </c:pt>
                      <c:pt idx="228">
                        <c:v>mortgage</c:v>
                      </c:pt>
                      <c:pt idx="229">
                        <c:v>horse</c:v>
                      </c:pt>
                      <c:pt idx="230">
                        <c:v>country</c:v>
                      </c:pt>
                      <c:pt idx="231">
                        <c:v>democrat</c:v>
                      </c:pt>
                      <c:pt idx="232">
                        <c:v>rest</c:v>
                      </c:pt>
                      <c:pt idx="233">
                        <c:v>career</c:v>
                      </c:pt>
                      <c:pt idx="234">
                        <c:v>cooking</c:v>
                      </c:pt>
                      <c:pt idx="235">
                        <c:v>schule</c:v>
                      </c:pt>
                      <c:pt idx="236">
                        <c:v>vodka</c:v>
                      </c:pt>
                      <c:pt idx="237">
                        <c:v>dentist</c:v>
                      </c:pt>
                      <c:pt idx="238">
                        <c:v>best</c:v>
                      </c:pt>
                      <c:pt idx="239">
                        <c:v>maison</c:v>
                      </c:pt>
                      <c:pt idx="240">
                        <c:v>fishing</c:v>
                      </c:pt>
                      <c:pt idx="241">
                        <c:v>juegos</c:v>
                      </c:pt>
                      <c:pt idx="242">
                        <c:v>claims</c:v>
                      </c:pt>
                      <c:pt idx="243">
                        <c:v>accountants</c:v>
                      </c:pt>
                      <c:pt idx="244">
                        <c:v>engineer</c:v>
                      </c:pt>
                      <c:pt idx="245">
                        <c:v>gripe</c:v>
                      </c:pt>
                      <c:pt idx="246">
                        <c:v>republican</c:v>
                      </c:pt>
                      <c:pt idx="247">
                        <c:v>creditcard</c:v>
                      </c:pt>
                      <c:pt idx="248">
                        <c:v>army</c:v>
                      </c:pt>
                      <c:pt idx="249">
                        <c:v>qpon</c:v>
                      </c:pt>
                      <c:pt idx="250">
                        <c:v>shiksha</c:v>
                      </c:pt>
                      <c:pt idx="251">
                        <c:v>xn--d1acj3b</c:v>
                      </c:pt>
                      <c:pt idx="252">
                        <c:v>organic</c:v>
                      </c:pt>
                      <c:pt idx="253">
                        <c:v>rehab</c:v>
                      </c:pt>
                      <c:pt idx="254">
                        <c:v>hiv</c:v>
                      </c:pt>
                      <c:pt idx="255">
                        <c:v>xn--nqv7f</c:v>
                      </c:pt>
                      <c:pt idx="256">
                        <c:v>xn--mgbab2bd</c:v>
                      </c:pt>
                      <c:pt idx="257">
                        <c:v>rodeo</c:v>
                      </c:pt>
                      <c:pt idx="258">
                        <c:v>navy</c:v>
                      </c:pt>
                      <c:pt idx="259">
                        <c:v>airforce</c:v>
                      </c:pt>
                      <c:pt idx="260">
                        <c:v>xn--i1b6b1a6a2e</c:v>
                      </c:pt>
                    </c:strCache>
                  </c:strRef>
                </c:cat>
                <c:val>
                  <c:numRef>
                    <c:extLst>
                      <c:ext uri="{02D57815-91ED-43cb-92C2-25804820EDAC}">
                        <c15:fullRef>
                          <c15:sqref>'pricing by volume'!$H$3:$H$77</c15:sqref>
                        </c15:fullRef>
                        <c15:formulaRef>
                          <c15:sqref>'pricing by volume'!$H$5:$H$77</c15:sqref>
                        </c15:formulaRef>
                      </c:ext>
                    </c:extLst>
                    <c:numCache>
                      <c:formatCode>General</c:formatCode>
                      <c:ptCount val="73"/>
                    </c:numCache>
                  </c:numRef>
                </c:val>
              </c15:ser>
            </c15:filteredBarSeries>
            <c15:filteredBarSeries>
              <c15:ser>
                <c:idx val="4"/>
                <c:order val="3"/>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cat>
                  <c:strRef>
                    <c:extLst>
                      <c:ext xmlns:c15="http://schemas.microsoft.com/office/drawing/2012/chart" uri="{02D57815-91ED-43cb-92C2-25804820EDAC}">
                        <c15:fullRef>
                          <c15:sqref>'pricing by volume'!$C$20:$C$282</c15:sqref>
                        </c15:fullRef>
                        <c15:formulaRef>
                          <c15:sqref>'pricing by volume'!$C$22:$C$282</c15:sqref>
                        </c15:formulaRef>
                      </c:ext>
                    </c:extLst>
                    <c:strCache>
                      <c:ptCount val="261"/>
                      <c:pt idx="0">
                        <c:v>club</c:v>
                      </c:pt>
                      <c:pt idx="1">
                        <c:v>xn--ses554g</c:v>
                      </c:pt>
                      <c:pt idx="2">
                        <c:v>wang</c:v>
                      </c:pt>
                      <c:pt idx="3">
                        <c:v>guru</c:v>
                      </c:pt>
                      <c:pt idx="4">
                        <c:v>nyc</c:v>
                      </c:pt>
                      <c:pt idx="5">
                        <c:v>london</c:v>
                      </c:pt>
                      <c:pt idx="6">
                        <c:v>link</c:v>
                      </c:pt>
                      <c:pt idx="7">
                        <c:v>photography</c:v>
                      </c:pt>
                      <c:pt idx="8">
                        <c:v>email</c:v>
                      </c:pt>
                      <c:pt idx="9">
                        <c:v>xn--55qx5d</c:v>
                      </c:pt>
                      <c:pt idx="10">
                        <c:v>today</c:v>
                      </c:pt>
                      <c:pt idx="11">
                        <c:v>xn--3ds443g</c:v>
                      </c:pt>
                      <c:pt idx="12">
                        <c:v>company</c:v>
                      </c:pt>
                      <c:pt idx="13">
                        <c:v>tips</c:v>
                      </c:pt>
                      <c:pt idx="14">
                        <c:v>solutions</c:v>
                      </c:pt>
                      <c:pt idx="15">
                        <c:v>tokyo</c:v>
                      </c:pt>
                      <c:pt idx="16">
                        <c:v>rocks</c:v>
                      </c:pt>
                      <c:pt idx="17">
                        <c:v>website</c:v>
                      </c:pt>
                      <c:pt idx="18">
                        <c:v>center</c:v>
                      </c:pt>
                      <c:pt idx="19">
                        <c:v>expert</c:v>
                      </c:pt>
                      <c:pt idx="20">
                        <c:v>bayern</c:v>
                      </c:pt>
                      <c:pt idx="21">
                        <c:v>ninja</c:v>
                      </c:pt>
                      <c:pt idx="22">
                        <c:v>technology</c:v>
                      </c:pt>
                      <c:pt idx="23">
                        <c:v>directory</c:v>
                      </c:pt>
                      <c:pt idx="24">
                        <c:v>koeln</c:v>
                      </c:pt>
                      <c:pt idx="25">
                        <c:v>hamburg</c:v>
                      </c:pt>
                      <c:pt idx="26">
                        <c:v>audio</c:v>
                      </c:pt>
                      <c:pt idx="27">
                        <c:v>xn--fiq228c5hs</c:v>
                      </c:pt>
                      <c:pt idx="28">
                        <c:v>sexy</c:v>
                      </c:pt>
                      <c:pt idx="29">
                        <c:v>photos</c:v>
                      </c:pt>
                      <c:pt idx="30">
                        <c:v>agency</c:v>
                      </c:pt>
                      <c:pt idx="31">
                        <c:v>gallery</c:v>
                      </c:pt>
                      <c:pt idx="32">
                        <c:v>international</c:v>
                      </c:pt>
                      <c:pt idx="33">
                        <c:v>academy</c:v>
                      </c:pt>
                      <c:pt idx="34">
                        <c:v>land</c:v>
                      </c:pt>
                      <c:pt idx="35">
                        <c:v>red</c:v>
                      </c:pt>
                      <c:pt idx="36">
                        <c:v>clothing</c:v>
                      </c:pt>
                      <c:pt idx="37">
                        <c:v>systems</c:v>
                      </c:pt>
                      <c:pt idx="38">
                        <c:v>bike</c:v>
                      </c:pt>
                      <c:pt idx="39">
                        <c:v>christmas</c:v>
                      </c:pt>
                      <c:pt idx="40">
                        <c:v>education</c:v>
                      </c:pt>
                      <c:pt idx="41">
                        <c:v>training</c:v>
                      </c:pt>
                      <c:pt idx="42">
                        <c:v>support</c:v>
                      </c:pt>
                      <c:pt idx="43">
                        <c:v>paris</c:v>
                      </c:pt>
                      <c:pt idx="44">
                        <c:v>services</c:v>
                      </c:pt>
                      <c:pt idx="45">
                        <c:v>webcam</c:v>
                      </c:pt>
                      <c:pt idx="46">
                        <c:v>estate</c:v>
                      </c:pt>
                      <c:pt idx="47">
                        <c:v>house</c:v>
                      </c:pt>
                      <c:pt idx="48">
                        <c:v>photo</c:v>
                      </c:pt>
                      <c:pt idx="49">
                        <c:v>voting</c:v>
                      </c:pt>
                      <c:pt idx="50">
                        <c:v>vegas</c:v>
                      </c:pt>
                      <c:pt idx="51">
                        <c:v>rentals</c:v>
                      </c:pt>
                      <c:pt idx="52">
                        <c:v>media</c:v>
                      </c:pt>
                      <c:pt idx="53">
                        <c:v>events</c:v>
                      </c:pt>
                      <c:pt idx="54">
                        <c:v>blackfriday</c:v>
                      </c:pt>
                      <c:pt idx="55">
                        <c:v>wien</c:v>
                      </c:pt>
                      <c:pt idx="56">
                        <c:v>marketing</c:v>
                      </c:pt>
                      <c:pt idx="57">
                        <c:v>moscow</c:v>
                      </c:pt>
                      <c:pt idx="58">
                        <c:v>xn--80adxhks</c:v>
                      </c:pt>
                      <c:pt idx="59">
                        <c:v>reviews</c:v>
                      </c:pt>
                      <c:pt idx="60">
                        <c:v>trade</c:v>
                      </c:pt>
                      <c:pt idx="61">
                        <c:v>wiki</c:v>
                      </c:pt>
                      <c:pt idx="62">
                        <c:v>consulting</c:v>
                      </c:pt>
                      <c:pt idx="63">
                        <c:v>properties</c:v>
                      </c:pt>
                      <c:pt idx="64">
                        <c:v>city</c:v>
                      </c:pt>
                      <c:pt idx="65">
                        <c:v>equipment</c:v>
                      </c:pt>
                      <c:pt idx="66">
                        <c:v>life</c:v>
                      </c:pt>
                      <c:pt idx="67">
                        <c:v>lawyer</c:v>
                      </c:pt>
                      <c:pt idx="68">
                        <c:v>kiwi</c:v>
                      </c:pt>
                      <c:pt idx="69">
                        <c:v>coffee</c:v>
                      </c:pt>
                      <c:pt idx="70">
                        <c:v>ruhr</c:v>
                      </c:pt>
                      <c:pt idx="71">
                        <c:v>management</c:v>
                      </c:pt>
                      <c:pt idx="72">
                        <c:v>church</c:v>
                      </c:pt>
                      <c:pt idx="73">
                        <c:v>buzz</c:v>
                      </c:pt>
                      <c:pt idx="74">
                        <c:v>quebec</c:v>
                      </c:pt>
                      <c:pt idx="75">
                        <c:v>singles</c:v>
                      </c:pt>
                      <c:pt idx="76">
                        <c:v>kaufen</c:v>
                      </c:pt>
                      <c:pt idx="77">
                        <c:v>graphics</c:v>
                      </c:pt>
                      <c:pt idx="78">
                        <c:v>uno</c:v>
                      </c:pt>
                      <c:pt idx="79">
                        <c:v>immobilien</c:v>
                      </c:pt>
                      <c:pt idx="80">
                        <c:v>guide</c:v>
                      </c:pt>
                      <c:pt idx="81">
                        <c:v>social</c:v>
                      </c:pt>
                      <c:pt idx="82">
                        <c:v>gift</c:v>
                      </c:pt>
                      <c:pt idx="83">
                        <c:v>ventures</c:v>
                      </c:pt>
                      <c:pt idx="84">
                        <c:v>cool</c:v>
                      </c:pt>
                      <c:pt idx="85">
                        <c:v>domains</c:v>
                      </c:pt>
                      <c:pt idx="86">
                        <c:v>menu</c:v>
                      </c:pt>
                      <c:pt idx="87">
                        <c:v>boutique</c:v>
                      </c:pt>
                      <c:pt idx="88">
                        <c:v>tattoo</c:v>
                      </c:pt>
                      <c:pt idx="89">
                        <c:v>construction</c:v>
                      </c:pt>
                      <c:pt idx="90">
                        <c:v>pink</c:v>
                      </c:pt>
                      <c:pt idx="91">
                        <c:v>bio</c:v>
                      </c:pt>
                      <c:pt idx="92">
                        <c:v>careers</c:v>
                      </c:pt>
                      <c:pt idx="93">
                        <c:v>institute</c:v>
                      </c:pt>
                      <c:pt idx="94">
                        <c:v>blue</c:v>
                      </c:pt>
                      <c:pt idx="95">
                        <c:v>holdings</c:v>
                      </c:pt>
                      <c:pt idx="96">
                        <c:v>attorney</c:v>
                      </c:pt>
                      <c:pt idx="97">
                        <c:v>pics</c:v>
                      </c:pt>
                      <c:pt idx="98">
                        <c:v>lighting</c:v>
                      </c:pt>
                      <c:pt idx="99">
                        <c:v>care</c:v>
                      </c:pt>
                      <c:pt idx="100">
                        <c:v>digital</c:v>
                      </c:pt>
                      <c:pt idx="101">
                        <c:v>hiphop</c:v>
                      </c:pt>
                      <c:pt idx="102">
                        <c:v>community</c:v>
                      </c:pt>
                      <c:pt idx="103">
                        <c:v>farm</c:v>
                      </c:pt>
                      <c:pt idx="104">
                        <c:v>works</c:v>
                      </c:pt>
                      <c:pt idx="105">
                        <c:v>repair</c:v>
                      </c:pt>
                      <c:pt idx="106">
                        <c:v>holiday</c:v>
                      </c:pt>
                      <c:pt idx="107">
                        <c:v>kitchen</c:v>
                      </c:pt>
                      <c:pt idx="108">
                        <c:v>camera</c:v>
                      </c:pt>
                      <c:pt idx="109">
                        <c:v>shoes</c:v>
                      </c:pt>
                      <c:pt idx="110">
                        <c:v>deals</c:v>
                      </c:pt>
                      <c:pt idx="111">
                        <c:v>tools</c:v>
                      </c:pt>
                      <c:pt idx="112">
                        <c:v>enterprises</c:v>
                      </c:pt>
                      <c:pt idx="113">
                        <c:v>beer</c:v>
                      </c:pt>
                      <c:pt idx="114">
                        <c:v>plumbing</c:v>
                      </c:pt>
                      <c:pt idx="115">
                        <c:v>contractors</c:v>
                      </c:pt>
                      <c:pt idx="116">
                        <c:v>dental</c:v>
                      </c:pt>
                      <c:pt idx="117">
                        <c:v>camp</c:v>
                      </c:pt>
                      <c:pt idx="118">
                        <c:v>solar</c:v>
                      </c:pt>
                      <c:pt idx="119">
                        <c:v>pub</c:v>
                      </c:pt>
                      <c:pt idx="120">
                        <c:v>cologne</c:v>
                      </c:pt>
                      <c:pt idx="121">
                        <c:v>builders</c:v>
                      </c:pt>
                      <c:pt idx="122">
                        <c:v>kim</c:v>
                      </c:pt>
                      <c:pt idx="123">
                        <c:v>foundation</c:v>
                      </c:pt>
                      <c:pt idx="124">
                        <c:v>computer</c:v>
                      </c:pt>
                      <c:pt idx="125">
                        <c:v>melbourne</c:v>
                      </c:pt>
                      <c:pt idx="126">
                        <c:v>pictures</c:v>
                      </c:pt>
                      <c:pt idx="127">
                        <c:v>direct</c:v>
                      </c:pt>
                      <c:pt idx="128">
                        <c:v>watch</c:v>
                      </c:pt>
                      <c:pt idx="129">
                        <c:v>cards</c:v>
                      </c:pt>
                      <c:pt idx="130">
                        <c:v>fitness</c:v>
                      </c:pt>
                      <c:pt idx="131">
                        <c:v>diamonds</c:v>
                      </c:pt>
                      <c:pt idx="132">
                        <c:v>cheap</c:v>
                      </c:pt>
                      <c:pt idx="133">
                        <c:v>vacations</c:v>
                      </c:pt>
                      <c:pt idx="134">
                        <c:v>nagoya</c:v>
                      </c:pt>
                      <c:pt idx="135">
                        <c:v>discount</c:v>
                      </c:pt>
                      <c:pt idx="136">
                        <c:v>reisen</c:v>
                      </c:pt>
                      <c:pt idx="137">
                        <c:v>codes</c:v>
                      </c:pt>
                      <c:pt idx="138">
                        <c:v>software</c:v>
                      </c:pt>
                      <c:pt idx="139">
                        <c:v>glass</c:v>
                      </c:pt>
                      <c:pt idx="140">
                        <c:v>build</c:v>
                      </c:pt>
                      <c:pt idx="141">
                        <c:v>onl</c:v>
                      </c:pt>
                      <c:pt idx="142">
                        <c:v>xn--q9jyb4c</c:v>
                      </c:pt>
                      <c:pt idx="143">
                        <c:v>cab</c:v>
                      </c:pt>
                      <c:pt idx="144">
                        <c:v>cash</c:v>
                      </c:pt>
                      <c:pt idx="145">
                        <c:v>parts</c:v>
                      </c:pt>
                      <c:pt idx="146">
                        <c:v>clinic</c:v>
                      </c:pt>
                      <c:pt idx="147">
                        <c:v>capetown</c:v>
                      </c:pt>
                      <c:pt idx="148">
                        <c:v>dance</c:v>
                      </c:pt>
                      <c:pt idx="149">
                        <c:v>futbol</c:v>
                      </c:pt>
                      <c:pt idx="150">
                        <c:v>recipes</c:v>
                      </c:pt>
                      <c:pt idx="151">
                        <c:v>wtf</c:v>
                      </c:pt>
                      <c:pt idx="152">
                        <c:v>ink</c:v>
                      </c:pt>
                      <c:pt idx="153">
                        <c:v>florist</c:v>
                      </c:pt>
                      <c:pt idx="154">
                        <c:v>voyage</c:v>
                      </c:pt>
                      <c:pt idx="155">
                        <c:v>moe</c:v>
                      </c:pt>
                      <c:pt idx="156">
                        <c:v>jetzt</c:v>
                      </c:pt>
                      <c:pt idx="157">
                        <c:v>exchange</c:v>
                      </c:pt>
                      <c:pt idx="158">
                        <c:v>bar</c:v>
                      </c:pt>
                      <c:pt idx="159">
                        <c:v>limo</c:v>
                      </c:pt>
                      <c:pt idx="160">
                        <c:v>xn--c1avg</c:v>
                      </c:pt>
                      <c:pt idx="161">
                        <c:v>gratis</c:v>
                      </c:pt>
                      <c:pt idx="162">
                        <c:v>bargains</c:v>
                      </c:pt>
                      <c:pt idx="163">
                        <c:v>university</c:v>
                      </c:pt>
                      <c:pt idx="164">
                        <c:v>partners</c:v>
                      </c:pt>
                      <c:pt idx="165">
                        <c:v>report</c:v>
                      </c:pt>
                      <c:pt idx="166">
                        <c:v>capital</c:v>
                      </c:pt>
                      <c:pt idx="167">
                        <c:v>productions</c:v>
                      </c:pt>
                      <c:pt idx="168">
                        <c:v>toys</c:v>
                      </c:pt>
                      <c:pt idx="169">
                        <c:v>tax</c:v>
                      </c:pt>
                      <c:pt idx="170">
                        <c:v>xn--80asehdb</c:v>
                      </c:pt>
                      <c:pt idx="171">
                        <c:v>black</c:v>
                      </c:pt>
                      <c:pt idx="172">
                        <c:v>supplies</c:v>
                      </c:pt>
                      <c:pt idx="173">
                        <c:v>vision</c:v>
                      </c:pt>
                      <c:pt idx="174">
                        <c:v>limited</c:v>
                      </c:pt>
                      <c:pt idx="175">
                        <c:v>dating</c:v>
                      </c:pt>
                      <c:pt idx="176">
                        <c:v>joburg</c:v>
                      </c:pt>
                      <c:pt idx="177">
                        <c:v>bid</c:v>
                      </c:pt>
                      <c:pt idx="178">
                        <c:v>condos</c:v>
                      </c:pt>
                      <c:pt idx="179">
                        <c:v>xn--6frz82g</c:v>
                      </c:pt>
                      <c:pt idx="180">
                        <c:v>exposed</c:v>
                      </c:pt>
                      <c:pt idx="181">
                        <c:v>catering</c:v>
                      </c:pt>
                      <c:pt idx="182">
                        <c:v>town</c:v>
                      </c:pt>
                      <c:pt idx="183">
                        <c:v>supply</c:v>
                      </c:pt>
                      <c:pt idx="184">
                        <c:v>saarland</c:v>
                      </c:pt>
                      <c:pt idx="185">
                        <c:v>haus</c:v>
                      </c:pt>
                      <c:pt idx="186">
                        <c:v>market</c:v>
                      </c:pt>
                      <c:pt idx="187">
                        <c:v>place</c:v>
                      </c:pt>
                      <c:pt idx="188">
                        <c:v>fund</c:v>
                      </c:pt>
                      <c:pt idx="189">
                        <c:v>tienda</c:v>
                      </c:pt>
                      <c:pt idx="190">
                        <c:v>versicherung</c:v>
                      </c:pt>
                      <c:pt idx="191">
                        <c:v>cleaning</c:v>
                      </c:pt>
                      <c:pt idx="192">
                        <c:v>finance</c:v>
                      </c:pt>
                      <c:pt idx="193">
                        <c:v>vet</c:v>
                      </c:pt>
                      <c:pt idx="194">
                        <c:v>moda</c:v>
                      </c:pt>
                      <c:pt idx="195">
                        <c:v>fish</c:v>
                      </c:pt>
                      <c:pt idx="196">
                        <c:v>yokohama</c:v>
                      </c:pt>
                      <c:pt idx="197">
                        <c:v>engineering</c:v>
                      </c:pt>
                      <c:pt idx="198">
                        <c:v>xn--ngbc5azd</c:v>
                      </c:pt>
                      <c:pt idx="199">
                        <c:v>cruises</c:v>
                      </c:pt>
                      <c:pt idx="200">
                        <c:v>host</c:v>
                      </c:pt>
                      <c:pt idx="201">
                        <c:v>flights</c:v>
                      </c:pt>
                      <c:pt idx="202">
                        <c:v>ceo</c:v>
                      </c:pt>
                      <c:pt idx="203">
                        <c:v>insure</c:v>
                      </c:pt>
                      <c:pt idx="204">
                        <c:v>industries</c:v>
                      </c:pt>
                      <c:pt idx="205">
                        <c:v>durban</c:v>
                      </c:pt>
                      <c:pt idx="206">
                        <c:v>soy</c:v>
                      </c:pt>
                      <c:pt idx="207">
                        <c:v>press</c:v>
                      </c:pt>
                      <c:pt idx="208">
                        <c:v>archi</c:v>
                      </c:pt>
                      <c:pt idx="209">
                        <c:v>financial</c:v>
                      </c:pt>
                      <c:pt idx="210">
                        <c:v>villas</c:v>
                      </c:pt>
                      <c:pt idx="211">
                        <c:v>investments</c:v>
                      </c:pt>
                      <c:pt idx="212">
                        <c:v>fail</c:v>
                      </c:pt>
                      <c:pt idx="213">
                        <c:v>actor</c:v>
                      </c:pt>
                      <c:pt idx="214">
                        <c:v>surf</c:v>
                      </c:pt>
                      <c:pt idx="215">
                        <c:v>surgery</c:v>
                      </c:pt>
                      <c:pt idx="216">
                        <c:v>credit</c:v>
                      </c:pt>
                      <c:pt idx="217">
                        <c:v>guitars</c:v>
                      </c:pt>
                      <c:pt idx="218">
                        <c:v>desi</c:v>
                      </c:pt>
                      <c:pt idx="219">
                        <c:v>viajes</c:v>
                      </c:pt>
                      <c:pt idx="220">
                        <c:v>furniture</c:v>
                      </c:pt>
                      <c:pt idx="221">
                        <c:v>loans</c:v>
                      </c:pt>
                      <c:pt idx="222">
                        <c:v>luxury</c:v>
                      </c:pt>
                      <c:pt idx="223">
                        <c:v>xn--80aswg</c:v>
                      </c:pt>
                      <c:pt idx="224">
                        <c:v>okinawa</c:v>
                      </c:pt>
                      <c:pt idx="225">
                        <c:v>associates</c:v>
                      </c:pt>
                      <c:pt idx="226">
                        <c:v>reise</c:v>
                      </c:pt>
                      <c:pt idx="227">
                        <c:v>lease</c:v>
                      </c:pt>
                      <c:pt idx="228">
                        <c:v>mortgage</c:v>
                      </c:pt>
                      <c:pt idx="229">
                        <c:v>horse</c:v>
                      </c:pt>
                      <c:pt idx="230">
                        <c:v>country</c:v>
                      </c:pt>
                      <c:pt idx="231">
                        <c:v>democrat</c:v>
                      </c:pt>
                      <c:pt idx="232">
                        <c:v>rest</c:v>
                      </c:pt>
                      <c:pt idx="233">
                        <c:v>career</c:v>
                      </c:pt>
                      <c:pt idx="234">
                        <c:v>cooking</c:v>
                      </c:pt>
                      <c:pt idx="235">
                        <c:v>schule</c:v>
                      </c:pt>
                      <c:pt idx="236">
                        <c:v>vodka</c:v>
                      </c:pt>
                      <c:pt idx="237">
                        <c:v>dentist</c:v>
                      </c:pt>
                      <c:pt idx="238">
                        <c:v>best</c:v>
                      </c:pt>
                      <c:pt idx="239">
                        <c:v>maison</c:v>
                      </c:pt>
                      <c:pt idx="240">
                        <c:v>fishing</c:v>
                      </c:pt>
                      <c:pt idx="241">
                        <c:v>juegos</c:v>
                      </c:pt>
                      <c:pt idx="242">
                        <c:v>claims</c:v>
                      </c:pt>
                      <c:pt idx="243">
                        <c:v>accountants</c:v>
                      </c:pt>
                      <c:pt idx="244">
                        <c:v>engineer</c:v>
                      </c:pt>
                      <c:pt idx="245">
                        <c:v>gripe</c:v>
                      </c:pt>
                      <c:pt idx="246">
                        <c:v>republican</c:v>
                      </c:pt>
                      <c:pt idx="247">
                        <c:v>creditcard</c:v>
                      </c:pt>
                      <c:pt idx="248">
                        <c:v>army</c:v>
                      </c:pt>
                      <c:pt idx="249">
                        <c:v>qpon</c:v>
                      </c:pt>
                      <c:pt idx="250">
                        <c:v>shiksha</c:v>
                      </c:pt>
                      <c:pt idx="251">
                        <c:v>xn--d1acj3b</c:v>
                      </c:pt>
                      <c:pt idx="252">
                        <c:v>organic</c:v>
                      </c:pt>
                      <c:pt idx="253">
                        <c:v>rehab</c:v>
                      </c:pt>
                      <c:pt idx="254">
                        <c:v>hiv</c:v>
                      </c:pt>
                      <c:pt idx="255">
                        <c:v>xn--nqv7f</c:v>
                      </c:pt>
                      <c:pt idx="256">
                        <c:v>xn--mgbab2bd</c:v>
                      </c:pt>
                      <c:pt idx="257">
                        <c:v>rodeo</c:v>
                      </c:pt>
                      <c:pt idx="258">
                        <c:v>navy</c:v>
                      </c:pt>
                      <c:pt idx="259">
                        <c:v>airforce</c:v>
                      </c:pt>
                      <c:pt idx="260">
                        <c:v>xn--i1b6b1a6a2e</c:v>
                      </c:pt>
                    </c:strCache>
                  </c:strRef>
                </c:cat>
                <c:val>
                  <c:numRef>
                    <c:extLst>
                      <c:ext xmlns:c15="http://schemas.microsoft.com/office/drawing/2012/chart" uri="{02D57815-91ED-43cb-92C2-25804820EDAC}">
                        <c15:fullRef>
                          <c15:sqref>'pricing by volume'!$I$3:$I$77</c15:sqref>
                        </c15:fullRef>
                        <c15:formulaRef>
                          <c15:sqref>'pricing by volume'!$I$5:$I$77</c15:sqref>
                        </c15:formulaRef>
                      </c:ext>
                    </c:extLst>
                    <c:numCache>
                      <c:formatCode>_(* #,##0_);_(* \(#,##0\);_(* "-"??_);_(@_)</c:formatCode>
                      <c:ptCount val="73"/>
                      <c:pt idx="0">
                        <c:v>2377318</c:v>
                      </c:pt>
                      <c:pt idx="1">
                        <c:v>15015616</c:v>
                      </c:pt>
                      <c:pt idx="2">
                        <c:v>1761158</c:v>
                      </c:pt>
                      <c:pt idx="3">
                        <c:v>103928</c:v>
                      </c:pt>
                      <c:pt idx="4">
                        <c:v>45344</c:v>
                      </c:pt>
                      <c:pt idx="5">
                        <c:v>823508</c:v>
                      </c:pt>
                      <c:pt idx="6">
                        <c:v>5466388</c:v>
                      </c:pt>
                      <c:pt idx="7">
                        <c:v>18225</c:v>
                      </c:pt>
                      <c:pt idx="8">
                        <c:v>132739</c:v>
                      </c:pt>
                      <c:pt idx="9">
                        <c:v>168187</c:v>
                      </c:pt>
                      <c:pt idx="10">
                        <c:v>18523</c:v>
                      </c:pt>
                      <c:pt idx="11">
                        <c:v>109830</c:v>
                      </c:pt>
                      <c:pt idx="12">
                        <c:v>278506</c:v>
                      </c:pt>
                      <c:pt idx="13">
                        <c:v>7814</c:v>
                      </c:pt>
                      <c:pt idx="14">
                        <c:v>642</c:v>
                      </c:pt>
                      <c:pt idx="15">
                        <c:v>154475</c:v>
                      </c:pt>
                      <c:pt idx="16">
                        <c:v>747253</c:v>
                      </c:pt>
                      <c:pt idx="17">
                        <c:v>151754</c:v>
                      </c:pt>
                      <c:pt idx="18">
                        <c:v>102384</c:v>
                      </c:pt>
                      <c:pt idx="19">
                        <c:v>92330</c:v>
                      </c:pt>
                      <c:pt idx="20">
                        <c:v>78110</c:v>
                      </c:pt>
                      <c:pt idx="21">
                        <c:v>64662</c:v>
                      </c:pt>
                      <c:pt idx="22">
                        <c:v>52194</c:v>
                      </c:pt>
                      <c:pt idx="23">
                        <c:v>51384</c:v>
                      </c:pt>
                      <c:pt idx="24">
                        <c:v>49929</c:v>
                      </c:pt>
                      <c:pt idx="25">
                        <c:v>45592</c:v>
                      </c:pt>
                      <c:pt idx="26">
                        <c:v>44974</c:v>
                      </c:pt>
                      <c:pt idx="27">
                        <c:v>43307</c:v>
                      </c:pt>
                      <c:pt idx="28">
                        <c:v>36496</c:v>
                      </c:pt>
                      <c:pt idx="29">
                        <c:v>35156</c:v>
                      </c:pt>
                      <c:pt idx="30">
                        <c:v>33476</c:v>
                      </c:pt>
                      <c:pt idx="31">
                        <c:v>31646</c:v>
                      </c:pt>
                      <c:pt idx="32">
                        <c:v>30372</c:v>
                      </c:pt>
                      <c:pt idx="33">
                        <c:v>29636</c:v>
                      </c:pt>
                      <c:pt idx="34">
                        <c:v>26906</c:v>
                      </c:pt>
                      <c:pt idx="35">
                        <c:v>26794</c:v>
                      </c:pt>
                      <c:pt idx="36">
                        <c:v>25609</c:v>
                      </c:pt>
                      <c:pt idx="37">
                        <c:v>24857</c:v>
                      </c:pt>
                      <c:pt idx="38">
                        <c:v>24063</c:v>
                      </c:pt>
                      <c:pt idx="39">
                        <c:v>22407</c:v>
                      </c:pt>
                      <c:pt idx="40">
                        <c:v>20924</c:v>
                      </c:pt>
                      <c:pt idx="41">
                        <c:v>20010</c:v>
                      </c:pt>
                      <c:pt idx="42">
                        <c:v>19954</c:v>
                      </c:pt>
                      <c:pt idx="43">
                        <c:v>18815</c:v>
                      </c:pt>
                      <c:pt idx="44">
                        <c:v>17817</c:v>
                      </c:pt>
                      <c:pt idx="45">
                        <c:v>17262</c:v>
                      </c:pt>
                      <c:pt idx="46">
                        <c:v>16872</c:v>
                      </c:pt>
                      <c:pt idx="47">
                        <c:v>16277</c:v>
                      </c:pt>
                      <c:pt idx="48">
                        <c:v>15539</c:v>
                      </c:pt>
                      <c:pt idx="49">
                        <c:v>15164</c:v>
                      </c:pt>
                      <c:pt idx="50">
                        <c:v>14920</c:v>
                      </c:pt>
                      <c:pt idx="51">
                        <c:v>14749</c:v>
                      </c:pt>
                      <c:pt idx="52">
                        <c:v>14707</c:v>
                      </c:pt>
                      <c:pt idx="53">
                        <c:v>14502</c:v>
                      </c:pt>
                      <c:pt idx="54">
                        <c:v>14149</c:v>
                      </c:pt>
                      <c:pt idx="55">
                        <c:v>13658</c:v>
                      </c:pt>
                      <c:pt idx="56">
                        <c:v>13584</c:v>
                      </c:pt>
                      <c:pt idx="57">
                        <c:v>13560</c:v>
                      </c:pt>
                      <c:pt idx="58">
                        <c:v>13166</c:v>
                      </c:pt>
                      <c:pt idx="59">
                        <c:v>13002</c:v>
                      </c:pt>
                      <c:pt idx="60">
                        <c:v>12849</c:v>
                      </c:pt>
                      <c:pt idx="61">
                        <c:v>12821</c:v>
                      </c:pt>
                      <c:pt idx="62">
                        <c:v>12559</c:v>
                      </c:pt>
                      <c:pt idx="63">
                        <c:v>12446</c:v>
                      </c:pt>
                      <c:pt idx="64">
                        <c:v>12222</c:v>
                      </c:pt>
                      <c:pt idx="65">
                        <c:v>12190</c:v>
                      </c:pt>
                      <c:pt idx="66">
                        <c:v>11783</c:v>
                      </c:pt>
                      <c:pt idx="67">
                        <c:v>11704</c:v>
                      </c:pt>
                      <c:pt idx="68">
                        <c:v>11442</c:v>
                      </c:pt>
                      <c:pt idx="69">
                        <c:v>11437</c:v>
                      </c:pt>
                      <c:pt idx="70">
                        <c:v>11330</c:v>
                      </c:pt>
                      <c:pt idx="71">
                        <c:v>11158</c:v>
                      </c:pt>
                      <c:pt idx="72">
                        <c:v>11120</c:v>
                      </c:pt>
                    </c:numCache>
                  </c:numRef>
                </c:val>
              </c15:ser>
            </c15:filteredBarSeries>
            <c15:filteredBarSeries>
              <c15:ser>
                <c:idx val="5"/>
                <c:order val="4"/>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cat>
                  <c:strRef>
                    <c:extLst>
                      <c:ext xmlns:c15="http://schemas.microsoft.com/office/drawing/2012/chart" uri="{02D57815-91ED-43cb-92C2-25804820EDAC}">
                        <c15:fullRef>
                          <c15:sqref>'pricing by volume'!$C$20:$C$282</c15:sqref>
                        </c15:fullRef>
                        <c15:formulaRef>
                          <c15:sqref>'pricing by volume'!$C$22:$C$282</c15:sqref>
                        </c15:formulaRef>
                      </c:ext>
                    </c:extLst>
                    <c:strCache>
                      <c:ptCount val="261"/>
                      <c:pt idx="0">
                        <c:v>club</c:v>
                      </c:pt>
                      <c:pt idx="1">
                        <c:v>xn--ses554g</c:v>
                      </c:pt>
                      <c:pt idx="2">
                        <c:v>wang</c:v>
                      </c:pt>
                      <c:pt idx="3">
                        <c:v>guru</c:v>
                      </c:pt>
                      <c:pt idx="4">
                        <c:v>nyc</c:v>
                      </c:pt>
                      <c:pt idx="5">
                        <c:v>london</c:v>
                      </c:pt>
                      <c:pt idx="6">
                        <c:v>link</c:v>
                      </c:pt>
                      <c:pt idx="7">
                        <c:v>photography</c:v>
                      </c:pt>
                      <c:pt idx="8">
                        <c:v>email</c:v>
                      </c:pt>
                      <c:pt idx="9">
                        <c:v>xn--55qx5d</c:v>
                      </c:pt>
                      <c:pt idx="10">
                        <c:v>today</c:v>
                      </c:pt>
                      <c:pt idx="11">
                        <c:v>xn--3ds443g</c:v>
                      </c:pt>
                      <c:pt idx="12">
                        <c:v>company</c:v>
                      </c:pt>
                      <c:pt idx="13">
                        <c:v>tips</c:v>
                      </c:pt>
                      <c:pt idx="14">
                        <c:v>solutions</c:v>
                      </c:pt>
                      <c:pt idx="15">
                        <c:v>tokyo</c:v>
                      </c:pt>
                      <c:pt idx="16">
                        <c:v>rocks</c:v>
                      </c:pt>
                      <c:pt idx="17">
                        <c:v>website</c:v>
                      </c:pt>
                      <c:pt idx="18">
                        <c:v>center</c:v>
                      </c:pt>
                      <c:pt idx="19">
                        <c:v>expert</c:v>
                      </c:pt>
                      <c:pt idx="20">
                        <c:v>bayern</c:v>
                      </c:pt>
                      <c:pt idx="21">
                        <c:v>ninja</c:v>
                      </c:pt>
                      <c:pt idx="22">
                        <c:v>technology</c:v>
                      </c:pt>
                      <c:pt idx="23">
                        <c:v>directory</c:v>
                      </c:pt>
                      <c:pt idx="24">
                        <c:v>koeln</c:v>
                      </c:pt>
                      <c:pt idx="25">
                        <c:v>hamburg</c:v>
                      </c:pt>
                      <c:pt idx="26">
                        <c:v>audio</c:v>
                      </c:pt>
                      <c:pt idx="27">
                        <c:v>xn--fiq228c5hs</c:v>
                      </c:pt>
                      <c:pt idx="28">
                        <c:v>sexy</c:v>
                      </c:pt>
                      <c:pt idx="29">
                        <c:v>photos</c:v>
                      </c:pt>
                      <c:pt idx="30">
                        <c:v>agency</c:v>
                      </c:pt>
                      <c:pt idx="31">
                        <c:v>gallery</c:v>
                      </c:pt>
                      <c:pt idx="32">
                        <c:v>international</c:v>
                      </c:pt>
                      <c:pt idx="33">
                        <c:v>academy</c:v>
                      </c:pt>
                      <c:pt idx="34">
                        <c:v>land</c:v>
                      </c:pt>
                      <c:pt idx="35">
                        <c:v>red</c:v>
                      </c:pt>
                      <c:pt idx="36">
                        <c:v>clothing</c:v>
                      </c:pt>
                      <c:pt idx="37">
                        <c:v>systems</c:v>
                      </c:pt>
                      <c:pt idx="38">
                        <c:v>bike</c:v>
                      </c:pt>
                      <c:pt idx="39">
                        <c:v>christmas</c:v>
                      </c:pt>
                      <c:pt idx="40">
                        <c:v>education</c:v>
                      </c:pt>
                      <c:pt idx="41">
                        <c:v>training</c:v>
                      </c:pt>
                      <c:pt idx="42">
                        <c:v>support</c:v>
                      </c:pt>
                      <c:pt idx="43">
                        <c:v>paris</c:v>
                      </c:pt>
                      <c:pt idx="44">
                        <c:v>services</c:v>
                      </c:pt>
                      <c:pt idx="45">
                        <c:v>webcam</c:v>
                      </c:pt>
                      <c:pt idx="46">
                        <c:v>estate</c:v>
                      </c:pt>
                      <c:pt idx="47">
                        <c:v>house</c:v>
                      </c:pt>
                      <c:pt idx="48">
                        <c:v>photo</c:v>
                      </c:pt>
                      <c:pt idx="49">
                        <c:v>voting</c:v>
                      </c:pt>
                      <c:pt idx="50">
                        <c:v>vegas</c:v>
                      </c:pt>
                      <c:pt idx="51">
                        <c:v>rentals</c:v>
                      </c:pt>
                      <c:pt idx="52">
                        <c:v>media</c:v>
                      </c:pt>
                      <c:pt idx="53">
                        <c:v>events</c:v>
                      </c:pt>
                      <c:pt idx="54">
                        <c:v>blackfriday</c:v>
                      </c:pt>
                      <c:pt idx="55">
                        <c:v>wien</c:v>
                      </c:pt>
                      <c:pt idx="56">
                        <c:v>marketing</c:v>
                      </c:pt>
                      <c:pt idx="57">
                        <c:v>moscow</c:v>
                      </c:pt>
                      <c:pt idx="58">
                        <c:v>xn--80adxhks</c:v>
                      </c:pt>
                      <c:pt idx="59">
                        <c:v>reviews</c:v>
                      </c:pt>
                      <c:pt idx="60">
                        <c:v>trade</c:v>
                      </c:pt>
                      <c:pt idx="61">
                        <c:v>wiki</c:v>
                      </c:pt>
                      <c:pt idx="62">
                        <c:v>consulting</c:v>
                      </c:pt>
                      <c:pt idx="63">
                        <c:v>properties</c:v>
                      </c:pt>
                      <c:pt idx="64">
                        <c:v>city</c:v>
                      </c:pt>
                      <c:pt idx="65">
                        <c:v>equipment</c:v>
                      </c:pt>
                      <c:pt idx="66">
                        <c:v>life</c:v>
                      </c:pt>
                      <c:pt idx="67">
                        <c:v>lawyer</c:v>
                      </c:pt>
                      <c:pt idx="68">
                        <c:v>kiwi</c:v>
                      </c:pt>
                      <c:pt idx="69">
                        <c:v>coffee</c:v>
                      </c:pt>
                      <c:pt idx="70">
                        <c:v>ruhr</c:v>
                      </c:pt>
                      <c:pt idx="71">
                        <c:v>management</c:v>
                      </c:pt>
                      <c:pt idx="72">
                        <c:v>church</c:v>
                      </c:pt>
                      <c:pt idx="73">
                        <c:v>buzz</c:v>
                      </c:pt>
                      <c:pt idx="74">
                        <c:v>quebec</c:v>
                      </c:pt>
                      <c:pt idx="75">
                        <c:v>singles</c:v>
                      </c:pt>
                      <c:pt idx="76">
                        <c:v>kaufen</c:v>
                      </c:pt>
                      <c:pt idx="77">
                        <c:v>graphics</c:v>
                      </c:pt>
                      <c:pt idx="78">
                        <c:v>uno</c:v>
                      </c:pt>
                      <c:pt idx="79">
                        <c:v>immobilien</c:v>
                      </c:pt>
                      <c:pt idx="80">
                        <c:v>guide</c:v>
                      </c:pt>
                      <c:pt idx="81">
                        <c:v>social</c:v>
                      </c:pt>
                      <c:pt idx="82">
                        <c:v>gift</c:v>
                      </c:pt>
                      <c:pt idx="83">
                        <c:v>ventures</c:v>
                      </c:pt>
                      <c:pt idx="84">
                        <c:v>cool</c:v>
                      </c:pt>
                      <c:pt idx="85">
                        <c:v>domains</c:v>
                      </c:pt>
                      <c:pt idx="86">
                        <c:v>menu</c:v>
                      </c:pt>
                      <c:pt idx="87">
                        <c:v>boutique</c:v>
                      </c:pt>
                      <c:pt idx="88">
                        <c:v>tattoo</c:v>
                      </c:pt>
                      <c:pt idx="89">
                        <c:v>construction</c:v>
                      </c:pt>
                      <c:pt idx="90">
                        <c:v>pink</c:v>
                      </c:pt>
                      <c:pt idx="91">
                        <c:v>bio</c:v>
                      </c:pt>
                      <c:pt idx="92">
                        <c:v>careers</c:v>
                      </c:pt>
                      <c:pt idx="93">
                        <c:v>institute</c:v>
                      </c:pt>
                      <c:pt idx="94">
                        <c:v>blue</c:v>
                      </c:pt>
                      <c:pt idx="95">
                        <c:v>holdings</c:v>
                      </c:pt>
                      <c:pt idx="96">
                        <c:v>attorney</c:v>
                      </c:pt>
                      <c:pt idx="97">
                        <c:v>pics</c:v>
                      </c:pt>
                      <c:pt idx="98">
                        <c:v>lighting</c:v>
                      </c:pt>
                      <c:pt idx="99">
                        <c:v>care</c:v>
                      </c:pt>
                      <c:pt idx="100">
                        <c:v>digital</c:v>
                      </c:pt>
                      <c:pt idx="101">
                        <c:v>hiphop</c:v>
                      </c:pt>
                      <c:pt idx="102">
                        <c:v>community</c:v>
                      </c:pt>
                      <c:pt idx="103">
                        <c:v>farm</c:v>
                      </c:pt>
                      <c:pt idx="104">
                        <c:v>works</c:v>
                      </c:pt>
                      <c:pt idx="105">
                        <c:v>repair</c:v>
                      </c:pt>
                      <c:pt idx="106">
                        <c:v>holiday</c:v>
                      </c:pt>
                      <c:pt idx="107">
                        <c:v>kitchen</c:v>
                      </c:pt>
                      <c:pt idx="108">
                        <c:v>camera</c:v>
                      </c:pt>
                      <c:pt idx="109">
                        <c:v>shoes</c:v>
                      </c:pt>
                      <c:pt idx="110">
                        <c:v>deals</c:v>
                      </c:pt>
                      <c:pt idx="111">
                        <c:v>tools</c:v>
                      </c:pt>
                      <c:pt idx="112">
                        <c:v>enterprises</c:v>
                      </c:pt>
                      <c:pt idx="113">
                        <c:v>beer</c:v>
                      </c:pt>
                      <c:pt idx="114">
                        <c:v>plumbing</c:v>
                      </c:pt>
                      <c:pt idx="115">
                        <c:v>contractors</c:v>
                      </c:pt>
                      <c:pt idx="116">
                        <c:v>dental</c:v>
                      </c:pt>
                      <c:pt idx="117">
                        <c:v>camp</c:v>
                      </c:pt>
                      <c:pt idx="118">
                        <c:v>solar</c:v>
                      </c:pt>
                      <c:pt idx="119">
                        <c:v>pub</c:v>
                      </c:pt>
                      <c:pt idx="120">
                        <c:v>cologne</c:v>
                      </c:pt>
                      <c:pt idx="121">
                        <c:v>builders</c:v>
                      </c:pt>
                      <c:pt idx="122">
                        <c:v>kim</c:v>
                      </c:pt>
                      <c:pt idx="123">
                        <c:v>foundation</c:v>
                      </c:pt>
                      <c:pt idx="124">
                        <c:v>computer</c:v>
                      </c:pt>
                      <c:pt idx="125">
                        <c:v>melbourne</c:v>
                      </c:pt>
                      <c:pt idx="126">
                        <c:v>pictures</c:v>
                      </c:pt>
                      <c:pt idx="127">
                        <c:v>direct</c:v>
                      </c:pt>
                      <c:pt idx="128">
                        <c:v>watch</c:v>
                      </c:pt>
                      <c:pt idx="129">
                        <c:v>cards</c:v>
                      </c:pt>
                      <c:pt idx="130">
                        <c:v>fitness</c:v>
                      </c:pt>
                      <c:pt idx="131">
                        <c:v>diamonds</c:v>
                      </c:pt>
                      <c:pt idx="132">
                        <c:v>cheap</c:v>
                      </c:pt>
                      <c:pt idx="133">
                        <c:v>vacations</c:v>
                      </c:pt>
                      <c:pt idx="134">
                        <c:v>nagoya</c:v>
                      </c:pt>
                      <c:pt idx="135">
                        <c:v>discount</c:v>
                      </c:pt>
                      <c:pt idx="136">
                        <c:v>reisen</c:v>
                      </c:pt>
                      <c:pt idx="137">
                        <c:v>codes</c:v>
                      </c:pt>
                      <c:pt idx="138">
                        <c:v>software</c:v>
                      </c:pt>
                      <c:pt idx="139">
                        <c:v>glass</c:v>
                      </c:pt>
                      <c:pt idx="140">
                        <c:v>build</c:v>
                      </c:pt>
                      <c:pt idx="141">
                        <c:v>onl</c:v>
                      </c:pt>
                      <c:pt idx="142">
                        <c:v>xn--q9jyb4c</c:v>
                      </c:pt>
                      <c:pt idx="143">
                        <c:v>cab</c:v>
                      </c:pt>
                      <c:pt idx="144">
                        <c:v>cash</c:v>
                      </c:pt>
                      <c:pt idx="145">
                        <c:v>parts</c:v>
                      </c:pt>
                      <c:pt idx="146">
                        <c:v>clinic</c:v>
                      </c:pt>
                      <c:pt idx="147">
                        <c:v>capetown</c:v>
                      </c:pt>
                      <c:pt idx="148">
                        <c:v>dance</c:v>
                      </c:pt>
                      <c:pt idx="149">
                        <c:v>futbol</c:v>
                      </c:pt>
                      <c:pt idx="150">
                        <c:v>recipes</c:v>
                      </c:pt>
                      <c:pt idx="151">
                        <c:v>wtf</c:v>
                      </c:pt>
                      <c:pt idx="152">
                        <c:v>ink</c:v>
                      </c:pt>
                      <c:pt idx="153">
                        <c:v>florist</c:v>
                      </c:pt>
                      <c:pt idx="154">
                        <c:v>voyage</c:v>
                      </c:pt>
                      <c:pt idx="155">
                        <c:v>moe</c:v>
                      </c:pt>
                      <c:pt idx="156">
                        <c:v>jetzt</c:v>
                      </c:pt>
                      <c:pt idx="157">
                        <c:v>exchange</c:v>
                      </c:pt>
                      <c:pt idx="158">
                        <c:v>bar</c:v>
                      </c:pt>
                      <c:pt idx="159">
                        <c:v>limo</c:v>
                      </c:pt>
                      <c:pt idx="160">
                        <c:v>xn--c1avg</c:v>
                      </c:pt>
                      <c:pt idx="161">
                        <c:v>gratis</c:v>
                      </c:pt>
                      <c:pt idx="162">
                        <c:v>bargains</c:v>
                      </c:pt>
                      <c:pt idx="163">
                        <c:v>university</c:v>
                      </c:pt>
                      <c:pt idx="164">
                        <c:v>partners</c:v>
                      </c:pt>
                      <c:pt idx="165">
                        <c:v>report</c:v>
                      </c:pt>
                      <c:pt idx="166">
                        <c:v>capital</c:v>
                      </c:pt>
                      <c:pt idx="167">
                        <c:v>productions</c:v>
                      </c:pt>
                      <c:pt idx="168">
                        <c:v>toys</c:v>
                      </c:pt>
                      <c:pt idx="169">
                        <c:v>tax</c:v>
                      </c:pt>
                      <c:pt idx="170">
                        <c:v>xn--80asehdb</c:v>
                      </c:pt>
                      <c:pt idx="171">
                        <c:v>black</c:v>
                      </c:pt>
                      <c:pt idx="172">
                        <c:v>supplies</c:v>
                      </c:pt>
                      <c:pt idx="173">
                        <c:v>vision</c:v>
                      </c:pt>
                      <c:pt idx="174">
                        <c:v>limited</c:v>
                      </c:pt>
                      <c:pt idx="175">
                        <c:v>dating</c:v>
                      </c:pt>
                      <c:pt idx="176">
                        <c:v>joburg</c:v>
                      </c:pt>
                      <c:pt idx="177">
                        <c:v>bid</c:v>
                      </c:pt>
                      <c:pt idx="178">
                        <c:v>condos</c:v>
                      </c:pt>
                      <c:pt idx="179">
                        <c:v>xn--6frz82g</c:v>
                      </c:pt>
                      <c:pt idx="180">
                        <c:v>exposed</c:v>
                      </c:pt>
                      <c:pt idx="181">
                        <c:v>catering</c:v>
                      </c:pt>
                      <c:pt idx="182">
                        <c:v>town</c:v>
                      </c:pt>
                      <c:pt idx="183">
                        <c:v>supply</c:v>
                      </c:pt>
                      <c:pt idx="184">
                        <c:v>saarland</c:v>
                      </c:pt>
                      <c:pt idx="185">
                        <c:v>haus</c:v>
                      </c:pt>
                      <c:pt idx="186">
                        <c:v>market</c:v>
                      </c:pt>
                      <c:pt idx="187">
                        <c:v>place</c:v>
                      </c:pt>
                      <c:pt idx="188">
                        <c:v>fund</c:v>
                      </c:pt>
                      <c:pt idx="189">
                        <c:v>tienda</c:v>
                      </c:pt>
                      <c:pt idx="190">
                        <c:v>versicherung</c:v>
                      </c:pt>
                      <c:pt idx="191">
                        <c:v>cleaning</c:v>
                      </c:pt>
                      <c:pt idx="192">
                        <c:v>finance</c:v>
                      </c:pt>
                      <c:pt idx="193">
                        <c:v>vet</c:v>
                      </c:pt>
                      <c:pt idx="194">
                        <c:v>moda</c:v>
                      </c:pt>
                      <c:pt idx="195">
                        <c:v>fish</c:v>
                      </c:pt>
                      <c:pt idx="196">
                        <c:v>yokohama</c:v>
                      </c:pt>
                      <c:pt idx="197">
                        <c:v>engineering</c:v>
                      </c:pt>
                      <c:pt idx="198">
                        <c:v>xn--ngbc5azd</c:v>
                      </c:pt>
                      <c:pt idx="199">
                        <c:v>cruises</c:v>
                      </c:pt>
                      <c:pt idx="200">
                        <c:v>host</c:v>
                      </c:pt>
                      <c:pt idx="201">
                        <c:v>flights</c:v>
                      </c:pt>
                      <c:pt idx="202">
                        <c:v>ceo</c:v>
                      </c:pt>
                      <c:pt idx="203">
                        <c:v>insure</c:v>
                      </c:pt>
                      <c:pt idx="204">
                        <c:v>industries</c:v>
                      </c:pt>
                      <c:pt idx="205">
                        <c:v>durban</c:v>
                      </c:pt>
                      <c:pt idx="206">
                        <c:v>soy</c:v>
                      </c:pt>
                      <c:pt idx="207">
                        <c:v>press</c:v>
                      </c:pt>
                      <c:pt idx="208">
                        <c:v>archi</c:v>
                      </c:pt>
                      <c:pt idx="209">
                        <c:v>financial</c:v>
                      </c:pt>
                      <c:pt idx="210">
                        <c:v>villas</c:v>
                      </c:pt>
                      <c:pt idx="211">
                        <c:v>investments</c:v>
                      </c:pt>
                      <c:pt idx="212">
                        <c:v>fail</c:v>
                      </c:pt>
                      <c:pt idx="213">
                        <c:v>actor</c:v>
                      </c:pt>
                      <c:pt idx="214">
                        <c:v>surf</c:v>
                      </c:pt>
                      <c:pt idx="215">
                        <c:v>surgery</c:v>
                      </c:pt>
                      <c:pt idx="216">
                        <c:v>credit</c:v>
                      </c:pt>
                      <c:pt idx="217">
                        <c:v>guitars</c:v>
                      </c:pt>
                      <c:pt idx="218">
                        <c:v>desi</c:v>
                      </c:pt>
                      <c:pt idx="219">
                        <c:v>viajes</c:v>
                      </c:pt>
                      <c:pt idx="220">
                        <c:v>furniture</c:v>
                      </c:pt>
                      <c:pt idx="221">
                        <c:v>loans</c:v>
                      </c:pt>
                      <c:pt idx="222">
                        <c:v>luxury</c:v>
                      </c:pt>
                      <c:pt idx="223">
                        <c:v>xn--80aswg</c:v>
                      </c:pt>
                      <c:pt idx="224">
                        <c:v>okinawa</c:v>
                      </c:pt>
                      <c:pt idx="225">
                        <c:v>associates</c:v>
                      </c:pt>
                      <c:pt idx="226">
                        <c:v>reise</c:v>
                      </c:pt>
                      <c:pt idx="227">
                        <c:v>lease</c:v>
                      </c:pt>
                      <c:pt idx="228">
                        <c:v>mortgage</c:v>
                      </c:pt>
                      <c:pt idx="229">
                        <c:v>horse</c:v>
                      </c:pt>
                      <c:pt idx="230">
                        <c:v>country</c:v>
                      </c:pt>
                      <c:pt idx="231">
                        <c:v>democrat</c:v>
                      </c:pt>
                      <c:pt idx="232">
                        <c:v>rest</c:v>
                      </c:pt>
                      <c:pt idx="233">
                        <c:v>career</c:v>
                      </c:pt>
                      <c:pt idx="234">
                        <c:v>cooking</c:v>
                      </c:pt>
                      <c:pt idx="235">
                        <c:v>schule</c:v>
                      </c:pt>
                      <c:pt idx="236">
                        <c:v>vodka</c:v>
                      </c:pt>
                      <c:pt idx="237">
                        <c:v>dentist</c:v>
                      </c:pt>
                      <c:pt idx="238">
                        <c:v>best</c:v>
                      </c:pt>
                      <c:pt idx="239">
                        <c:v>maison</c:v>
                      </c:pt>
                      <c:pt idx="240">
                        <c:v>fishing</c:v>
                      </c:pt>
                      <c:pt idx="241">
                        <c:v>juegos</c:v>
                      </c:pt>
                      <c:pt idx="242">
                        <c:v>claims</c:v>
                      </c:pt>
                      <c:pt idx="243">
                        <c:v>accountants</c:v>
                      </c:pt>
                      <c:pt idx="244">
                        <c:v>engineer</c:v>
                      </c:pt>
                      <c:pt idx="245">
                        <c:v>gripe</c:v>
                      </c:pt>
                      <c:pt idx="246">
                        <c:v>republican</c:v>
                      </c:pt>
                      <c:pt idx="247">
                        <c:v>creditcard</c:v>
                      </c:pt>
                      <c:pt idx="248">
                        <c:v>army</c:v>
                      </c:pt>
                      <c:pt idx="249">
                        <c:v>qpon</c:v>
                      </c:pt>
                      <c:pt idx="250">
                        <c:v>shiksha</c:v>
                      </c:pt>
                      <c:pt idx="251">
                        <c:v>xn--d1acj3b</c:v>
                      </c:pt>
                      <c:pt idx="252">
                        <c:v>organic</c:v>
                      </c:pt>
                      <c:pt idx="253">
                        <c:v>rehab</c:v>
                      </c:pt>
                      <c:pt idx="254">
                        <c:v>hiv</c:v>
                      </c:pt>
                      <c:pt idx="255">
                        <c:v>xn--nqv7f</c:v>
                      </c:pt>
                      <c:pt idx="256">
                        <c:v>xn--mgbab2bd</c:v>
                      </c:pt>
                      <c:pt idx="257">
                        <c:v>rodeo</c:v>
                      </c:pt>
                      <c:pt idx="258">
                        <c:v>navy</c:v>
                      </c:pt>
                      <c:pt idx="259">
                        <c:v>airforce</c:v>
                      </c:pt>
                      <c:pt idx="260">
                        <c:v>xn--i1b6b1a6a2e</c:v>
                      </c:pt>
                    </c:strCache>
                  </c:strRef>
                </c:cat>
                <c:val>
                  <c:numRef>
                    <c:extLst>
                      <c:ext xmlns:c15="http://schemas.microsoft.com/office/drawing/2012/chart" uri="{02D57815-91ED-43cb-92C2-25804820EDAC}">
                        <c15:fullRef>
                          <c15:sqref>'pricing by volume'!$J$3:$J$77</c15:sqref>
                        </c15:fullRef>
                        <c15:formulaRef>
                          <c15:sqref>'pricing by volume'!$J$5:$J$77</c15:sqref>
                        </c15:formulaRef>
                      </c:ext>
                    </c:extLst>
                    <c:numCache>
                      <c:formatCode>_("$"* #,##0_);_("$"* \(#,##0\);_("$"* "-"??_);_(@_)</c:formatCode>
                      <c:ptCount val="73"/>
                      <c:pt idx="0">
                        <c:v>9970471.6919999998</c:v>
                      </c:pt>
                      <c:pt idx="1">
                        <c:v>8919275.9039999992</c:v>
                      </c:pt>
                      <c:pt idx="2">
                        <c:v>5272907.0520000001</c:v>
                      </c:pt>
                      <c:pt idx="3">
                        <c:v>4302619.2</c:v>
                      </c:pt>
                      <c:pt idx="4">
                        <c:v>4215631.68</c:v>
                      </c:pt>
                      <c:pt idx="5">
                        <c:v>3453792.5519999997</c:v>
                      </c:pt>
                      <c:pt idx="6">
                        <c:v>3247034.4720000001</c:v>
                      </c:pt>
                      <c:pt idx="7">
                        <c:v>984150</c:v>
                      </c:pt>
                      <c:pt idx="8">
                        <c:v>875280.96600000001</c:v>
                      </c:pt>
                      <c:pt idx="9">
                        <c:v>857753.7</c:v>
                      </c:pt>
                      <c:pt idx="10">
                        <c:v>677941.79999999993</c:v>
                      </c:pt>
                      <c:pt idx="11">
                        <c:v>658980</c:v>
                      </c:pt>
                      <c:pt idx="12">
                        <c:v>416087.96400000004</c:v>
                      </c:pt>
                      <c:pt idx="13">
                        <c:v>365695.2</c:v>
                      </c:pt>
                      <c:pt idx="14">
                        <c:v>38520</c:v>
                      </c:pt>
                      <c:pt idx="15">
                        <c:v>3706473.15</c:v>
                      </c:pt>
                      <c:pt idx="16">
                        <c:v>1793407.2</c:v>
                      </c:pt>
                      <c:pt idx="17">
                        <c:v>454351.47600000002</c:v>
                      </c:pt>
                      <c:pt idx="18">
                        <c:v>2456601.696</c:v>
                      </c:pt>
                      <c:pt idx="19">
                        <c:v>830416.0199999999</c:v>
                      </c:pt>
                      <c:pt idx="20">
                        <c:v>936851.34</c:v>
                      </c:pt>
                      <c:pt idx="21">
                        <c:v>775556.02799999993</c:v>
                      </c:pt>
                      <c:pt idx="22">
                        <c:v>1201610.2679999999</c:v>
                      </c:pt>
                      <c:pt idx="23">
                        <c:v>215504.49600000001</c:v>
                      </c:pt>
                      <c:pt idx="24">
                        <c:v>446365.25999999995</c:v>
                      </c:pt>
                      <c:pt idx="25">
                        <c:v>410054.44799999997</c:v>
                      </c:pt>
                      <c:pt idx="26">
                        <c:v>1079106.156</c:v>
                      </c:pt>
                      <c:pt idx="27">
                        <c:v>389503.158</c:v>
                      </c:pt>
                      <c:pt idx="28">
                        <c:v>741890.68799999997</c:v>
                      </c:pt>
                      <c:pt idx="29">
                        <c:v>356059.96799999994</c:v>
                      </c:pt>
                      <c:pt idx="30">
                        <c:v>301083.14399999997</c:v>
                      </c:pt>
                      <c:pt idx="31">
                        <c:v>132723.32399999999</c:v>
                      </c:pt>
                      <c:pt idx="32">
                        <c:v>182049.76800000001</c:v>
                      </c:pt>
                      <c:pt idx="33">
                        <c:v>140119.008</c:v>
                      </c:pt>
                      <c:pt idx="34">
                        <c:v>78780.767999999996</c:v>
                      </c:pt>
                      <c:pt idx="35">
                        <c:v>240985.23599999998</c:v>
                      </c:pt>
                      <c:pt idx="36">
                        <c:v>583731.54599999997</c:v>
                      </c:pt>
                      <c:pt idx="37">
                        <c:v>464875.614</c:v>
                      </c:pt>
                      <c:pt idx="38">
                        <c:v>115358.022</c:v>
                      </c:pt>
                      <c:pt idx="39">
                        <c:v>201528.55799999999</c:v>
                      </c:pt>
                      <c:pt idx="40">
                        <c:v>188190.45600000001</c:v>
                      </c:pt>
                      <c:pt idx="41">
                        <c:v>83921.939999999988</c:v>
                      </c:pt>
                      <c:pt idx="42">
                        <c:v>478776.27600000001</c:v>
                      </c:pt>
                      <c:pt idx="43">
                        <c:v>111535.32</c:v>
                      </c:pt>
                      <c:pt idx="44">
                        <c:v>480952.098</c:v>
                      </c:pt>
                      <c:pt idx="45">
                        <c:v>155254.42799999999</c:v>
                      </c:pt>
                      <c:pt idx="46">
                        <c:v>151746.76799999998</c:v>
                      </c:pt>
                      <c:pt idx="47">
                        <c:v>146395.33799999999</c:v>
                      </c:pt>
                      <c:pt idx="48">
                        <c:v>139757.766</c:v>
                      </c:pt>
                      <c:pt idx="49">
                        <c:v>136385.016</c:v>
                      </c:pt>
                      <c:pt idx="50">
                        <c:v>178950.47999999998</c:v>
                      </c:pt>
                      <c:pt idx="51">
                        <c:v>176899.50599999996</c:v>
                      </c:pt>
                      <c:pt idx="52">
                        <c:v>71917.23</c:v>
                      </c:pt>
                      <c:pt idx="53">
                        <c:v>214049.52</c:v>
                      </c:pt>
                      <c:pt idx="54">
                        <c:v>143301.07199999999</c:v>
                      </c:pt>
                      <c:pt idx="55">
                        <c:v>81866.052000000011</c:v>
                      </c:pt>
                      <c:pt idx="56">
                        <c:v>126331.2</c:v>
                      </c:pt>
                      <c:pt idx="57">
                        <c:v>121958.63999999998</c:v>
                      </c:pt>
                      <c:pt idx="58">
                        <c:v>194330.16</c:v>
                      </c:pt>
                      <c:pt idx="59">
                        <c:v>131684.25599999999</c:v>
                      </c:pt>
                      <c:pt idx="60">
                        <c:v>308298.90600000002</c:v>
                      </c:pt>
                      <c:pt idx="61">
                        <c:v>153775.07399999999</c:v>
                      </c:pt>
                      <c:pt idx="62">
                        <c:v>144302.90999999997</c:v>
                      </c:pt>
                      <c:pt idx="63">
                        <c:v>183702.96000000002</c:v>
                      </c:pt>
                      <c:pt idx="64">
                        <c:v>146590.66799999998</c:v>
                      </c:pt>
                      <c:pt idx="65">
                        <c:v>146206.85999999999</c:v>
                      </c:pt>
                      <c:pt idx="66">
                        <c:v>387990.62400000001</c:v>
                      </c:pt>
                      <c:pt idx="67">
                        <c:v>280825.77600000001</c:v>
                      </c:pt>
                      <c:pt idx="68">
                        <c:v>137235.348</c:v>
                      </c:pt>
                      <c:pt idx="69">
                        <c:v>137175.37799999997</c:v>
                      </c:pt>
                      <c:pt idx="70">
                        <c:v>135892.01999999999</c:v>
                      </c:pt>
                      <c:pt idx="71">
                        <c:v>153177.02399999998</c:v>
                      </c:pt>
                      <c:pt idx="72">
                        <c:v>193488</c:v>
                      </c:pt>
                    </c:numCache>
                  </c:numRef>
                </c:val>
              </c15:ser>
            </c15:filteredBarSeries>
            <c15:filteredBarSeries>
              <c15:ser>
                <c:idx val="6"/>
                <c:order val="5"/>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cat>
                  <c:strRef>
                    <c:extLst>
                      <c:ext xmlns:c15="http://schemas.microsoft.com/office/drawing/2012/chart" uri="{02D57815-91ED-43cb-92C2-25804820EDAC}">
                        <c15:fullRef>
                          <c15:sqref>'pricing by volume'!$C$20:$C$282</c15:sqref>
                        </c15:fullRef>
                        <c15:formulaRef>
                          <c15:sqref>'pricing by volume'!$C$22:$C$282</c15:sqref>
                        </c15:formulaRef>
                      </c:ext>
                    </c:extLst>
                    <c:strCache>
                      <c:ptCount val="261"/>
                      <c:pt idx="0">
                        <c:v>club</c:v>
                      </c:pt>
                      <c:pt idx="1">
                        <c:v>xn--ses554g</c:v>
                      </c:pt>
                      <c:pt idx="2">
                        <c:v>wang</c:v>
                      </c:pt>
                      <c:pt idx="3">
                        <c:v>guru</c:v>
                      </c:pt>
                      <c:pt idx="4">
                        <c:v>nyc</c:v>
                      </c:pt>
                      <c:pt idx="5">
                        <c:v>london</c:v>
                      </c:pt>
                      <c:pt idx="6">
                        <c:v>link</c:v>
                      </c:pt>
                      <c:pt idx="7">
                        <c:v>photography</c:v>
                      </c:pt>
                      <c:pt idx="8">
                        <c:v>email</c:v>
                      </c:pt>
                      <c:pt idx="9">
                        <c:v>xn--55qx5d</c:v>
                      </c:pt>
                      <c:pt idx="10">
                        <c:v>today</c:v>
                      </c:pt>
                      <c:pt idx="11">
                        <c:v>xn--3ds443g</c:v>
                      </c:pt>
                      <c:pt idx="12">
                        <c:v>company</c:v>
                      </c:pt>
                      <c:pt idx="13">
                        <c:v>tips</c:v>
                      </c:pt>
                      <c:pt idx="14">
                        <c:v>solutions</c:v>
                      </c:pt>
                      <c:pt idx="15">
                        <c:v>tokyo</c:v>
                      </c:pt>
                      <c:pt idx="16">
                        <c:v>rocks</c:v>
                      </c:pt>
                      <c:pt idx="17">
                        <c:v>website</c:v>
                      </c:pt>
                      <c:pt idx="18">
                        <c:v>center</c:v>
                      </c:pt>
                      <c:pt idx="19">
                        <c:v>expert</c:v>
                      </c:pt>
                      <c:pt idx="20">
                        <c:v>bayern</c:v>
                      </c:pt>
                      <c:pt idx="21">
                        <c:v>ninja</c:v>
                      </c:pt>
                      <c:pt idx="22">
                        <c:v>technology</c:v>
                      </c:pt>
                      <c:pt idx="23">
                        <c:v>directory</c:v>
                      </c:pt>
                      <c:pt idx="24">
                        <c:v>koeln</c:v>
                      </c:pt>
                      <c:pt idx="25">
                        <c:v>hamburg</c:v>
                      </c:pt>
                      <c:pt idx="26">
                        <c:v>audio</c:v>
                      </c:pt>
                      <c:pt idx="27">
                        <c:v>xn--fiq228c5hs</c:v>
                      </c:pt>
                      <c:pt idx="28">
                        <c:v>sexy</c:v>
                      </c:pt>
                      <c:pt idx="29">
                        <c:v>photos</c:v>
                      </c:pt>
                      <c:pt idx="30">
                        <c:v>agency</c:v>
                      </c:pt>
                      <c:pt idx="31">
                        <c:v>gallery</c:v>
                      </c:pt>
                      <c:pt idx="32">
                        <c:v>international</c:v>
                      </c:pt>
                      <c:pt idx="33">
                        <c:v>academy</c:v>
                      </c:pt>
                      <c:pt idx="34">
                        <c:v>land</c:v>
                      </c:pt>
                      <c:pt idx="35">
                        <c:v>red</c:v>
                      </c:pt>
                      <c:pt idx="36">
                        <c:v>clothing</c:v>
                      </c:pt>
                      <c:pt idx="37">
                        <c:v>systems</c:v>
                      </c:pt>
                      <c:pt idx="38">
                        <c:v>bike</c:v>
                      </c:pt>
                      <c:pt idx="39">
                        <c:v>christmas</c:v>
                      </c:pt>
                      <c:pt idx="40">
                        <c:v>education</c:v>
                      </c:pt>
                      <c:pt idx="41">
                        <c:v>training</c:v>
                      </c:pt>
                      <c:pt idx="42">
                        <c:v>support</c:v>
                      </c:pt>
                      <c:pt idx="43">
                        <c:v>paris</c:v>
                      </c:pt>
                      <c:pt idx="44">
                        <c:v>services</c:v>
                      </c:pt>
                      <c:pt idx="45">
                        <c:v>webcam</c:v>
                      </c:pt>
                      <c:pt idx="46">
                        <c:v>estate</c:v>
                      </c:pt>
                      <c:pt idx="47">
                        <c:v>house</c:v>
                      </c:pt>
                      <c:pt idx="48">
                        <c:v>photo</c:v>
                      </c:pt>
                      <c:pt idx="49">
                        <c:v>voting</c:v>
                      </c:pt>
                      <c:pt idx="50">
                        <c:v>vegas</c:v>
                      </c:pt>
                      <c:pt idx="51">
                        <c:v>rentals</c:v>
                      </c:pt>
                      <c:pt idx="52">
                        <c:v>media</c:v>
                      </c:pt>
                      <c:pt idx="53">
                        <c:v>events</c:v>
                      </c:pt>
                      <c:pt idx="54">
                        <c:v>blackfriday</c:v>
                      </c:pt>
                      <c:pt idx="55">
                        <c:v>wien</c:v>
                      </c:pt>
                      <c:pt idx="56">
                        <c:v>marketing</c:v>
                      </c:pt>
                      <c:pt idx="57">
                        <c:v>moscow</c:v>
                      </c:pt>
                      <c:pt idx="58">
                        <c:v>xn--80adxhks</c:v>
                      </c:pt>
                      <c:pt idx="59">
                        <c:v>reviews</c:v>
                      </c:pt>
                      <c:pt idx="60">
                        <c:v>trade</c:v>
                      </c:pt>
                      <c:pt idx="61">
                        <c:v>wiki</c:v>
                      </c:pt>
                      <c:pt idx="62">
                        <c:v>consulting</c:v>
                      </c:pt>
                      <c:pt idx="63">
                        <c:v>properties</c:v>
                      </c:pt>
                      <c:pt idx="64">
                        <c:v>city</c:v>
                      </c:pt>
                      <c:pt idx="65">
                        <c:v>equipment</c:v>
                      </c:pt>
                      <c:pt idx="66">
                        <c:v>life</c:v>
                      </c:pt>
                      <c:pt idx="67">
                        <c:v>lawyer</c:v>
                      </c:pt>
                      <c:pt idx="68">
                        <c:v>kiwi</c:v>
                      </c:pt>
                      <c:pt idx="69">
                        <c:v>coffee</c:v>
                      </c:pt>
                      <c:pt idx="70">
                        <c:v>ruhr</c:v>
                      </c:pt>
                      <c:pt idx="71">
                        <c:v>management</c:v>
                      </c:pt>
                      <c:pt idx="72">
                        <c:v>church</c:v>
                      </c:pt>
                      <c:pt idx="73">
                        <c:v>buzz</c:v>
                      </c:pt>
                      <c:pt idx="74">
                        <c:v>quebec</c:v>
                      </c:pt>
                      <c:pt idx="75">
                        <c:v>singles</c:v>
                      </c:pt>
                      <c:pt idx="76">
                        <c:v>kaufen</c:v>
                      </c:pt>
                      <c:pt idx="77">
                        <c:v>graphics</c:v>
                      </c:pt>
                      <c:pt idx="78">
                        <c:v>uno</c:v>
                      </c:pt>
                      <c:pt idx="79">
                        <c:v>immobilien</c:v>
                      </c:pt>
                      <c:pt idx="80">
                        <c:v>guide</c:v>
                      </c:pt>
                      <c:pt idx="81">
                        <c:v>social</c:v>
                      </c:pt>
                      <c:pt idx="82">
                        <c:v>gift</c:v>
                      </c:pt>
                      <c:pt idx="83">
                        <c:v>ventures</c:v>
                      </c:pt>
                      <c:pt idx="84">
                        <c:v>cool</c:v>
                      </c:pt>
                      <c:pt idx="85">
                        <c:v>domains</c:v>
                      </c:pt>
                      <c:pt idx="86">
                        <c:v>menu</c:v>
                      </c:pt>
                      <c:pt idx="87">
                        <c:v>boutique</c:v>
                      </c:pt>
                      <c:pt idx="88">
                        <c:v>tattoo</c:v>
                      </c:pt>
                      <c:pt idx="89">
                        <c:v>construction</c:v>
                      </c:pt>
                      <c:pt idx="90">
                        <c:v>pink</c:v>
                      </c:pt>
                      <c:pt idx="91">
                        <c:v>bio</c:v>
                      </c:pt>
                      <c:pt idx="92">
                        <c:v>careers</c:v>
                      </c:pt>
                      <c:pt idx="93">
                        <c:v>institute</c:v>
                      </c:pt>
                      <c:pt idx="94">
                        <c:v>blue</c:v>
                      </c:pt>
                      <c:pt idx="95">
                        <c:v>holdings</c:v>
                      </c:pt>
                      <c:pt idx="96">
                        <c:v>attorney</c:v>
                      </c:pt>
                      <c:pt idx="97">
                        <c:v>pics</c:v>
                      </c:pt>
                      <c:pt idx="98">
                        <c:v>lighting</c:v>
                      </c:pt>
                      <c:pt idx="99">
                        <c:v>care</c:v>
                      </c:pt>
                      <c:pt idx="100">
                        <c:v>digital</c:v>
                      </c:pt>
                      <c:pt idx="101">
                        <c:v>hiphop</c:v>
                      </c:pt>
                      <c:pt idx="102">
                        <c:v>community</c:v>
                      </c:pt>
                      <c:pt idx="103">
                        <c:v>farm</c:v>
                      </c:pt>
                      <c:pt idx="104">
                        <c:v>works</c:v>
                      </c:pt>
                      <c:pt idx="105">
                        <c:v>repair</c:v>
                      </c:pt>
                      <c:pt idx="106">
                        <c:v>holiday</c:v>
                      </c:pt>
                      <c:pt idx="107">
                        <c:v>kitchen</c:v>
                      </c:pt>
                      <c:pt idx="108">
                        <c:v>camera</c:v>
                      </c:pt>
                      <c:pt idx="109">
                        <c:v>shoes</c:v>
                      </c:pt>
                      <c:pt idx="110">
                        <c:v>deals</c:v>
                      </c:pt>
                      <c:pt idx="111">
                        <c:v>tools</c:v>
                      </c:pt>
                      <c:pt idx="112">
                        <c:v>enterprises</c:v>
                      </c:pt>
                      <c:pt idx="113">
                        <c:v>beer</c:v>
                      </c:pt>
                      <c:pt idx="114">
                        <c:v>plumbing</c:v>
                      </c:pt>
                      <c:pt idx="115">
                        <c:v>contractors</c:v>
                      </c:pt>
                      <c:pt idx="116">
                        <c:v>dental</c:v>
                      </c:pt>
                      <c:pt idx="117">
                        <c:v>camp</c:v>
                      </c:pt>
                      <c:pt idx="118">
                        <c:v>solar</c:v>
                      </c:pt>
                      <c:pt idx="119">
                        <c:v>pub</c:v>
                      </c:pt>
                      <c:pt idx="120">
                        <c:v>cologne</c:v>
                      </c:pt>
                      <c:pt idx="121">
                        <c:v>builders</c:v>
                      </c:pt>
                      <c:pt idx="122">
                        <c:v>kim</c:v>
                      </c:pt>
                      <c:pt idx="123">
                        <c:v>foundation</c:v>
                      </c:pt>
                      <c:pt idx="124">
                        <c:v>computer</c:v>
                      </c:pt>
                      <c:pt idx="125">
                        <c:v>melbourne</c:v>
                      </c:pt>
                      <c:pt idx="126">
                        <c:v>pictures</c:v>
                      </c:pt>
                      <c:pt idx="127">
                        <c:v>direct</c:v>
                      </c:pt>
                      <c:pt idx="128">
                        <c:v>watch</c:v>
                      </c:pt>
                      <c:pt idx="129">
                        <c:v>cards</c:v>
                      </c:pt>
                      <c:pt idx="130">
                        <c:v>fitness</c:v>
                      </c:pt>
                      <c:pt idx="131">
                        <c:v>diamonds</c:v>
                      </c:pt>
                      <c:pt idx="132">
                        <c:v>cheap</c:v>
                      </c:pt>
                      <c:pt idx="133">
                        <c:v>vacations</c:v>
                      </c:pt>
                      <c:pt idx="134">
                        <c:v>nagoya</c:v>
                      </c:pt>
                      <c:pt idx="135">
                        <c:v>discount</c:v>
                      </c:pt>
                      <c:pt idx="136">
                        <c:v>reisen</c:v>
                      </c:pt>
                      <c:pt idx="137">
                        <c:v>codes</c:v>
                      </c:pt>
                      <c:pt idx="138">
                        <c:v>software</c:v>
                      </c:pt>
                      <c:pt idx="139">
                        <c:v>glass</c:v>
                      </c:pt>
                      <c:pt idx="140">
                        <c:v>build</c:v>
                      </c:pt>
                      <c:pt idx="141">
                        <c:v>onl</c:v>
                      </c:pt>
                      <c:pt idx="142">
                        <c:v>xn--q9jyb4c</c:v>
                      </c:pt>
                      <c:pt idx="143">
                        <c:v>cab</c:v>
                      </c:pt>
                      <c:pt idx="144">
                        <c:v>cash</c:v>
                      </c:pt>
                      <c:pt idx="145">
                        <c:v>parts</c:v>
                      </c:pt>
                      <c:pt idx="146">
                        <c:v>clinic</c:v>
                      </c:pt>
                      <c:pt idx="147">
                        <c:v>capetown</c:v>
                      </c:pt>
                      <c:pt idx="148">
                        <c:v>dance</c:v>
                      </c:pt>
                      <c:pt idx="149">
                        <c:v>futbol</c:v>
                      </c:pt>
                      <c:pt idx="150">
                        <c:v>recipes</c:v>
                      </c:pt>
                      <c:pt idx="151">
                        <c:v>wtf</c:v>
                      </c:pt>
                      <c:pt idx="152">
                        <c:v>ink</c:v>
                      </c:pt>
                      <c:pt idx="153">
                        <c:v>florist</c:v>
                      </c:pt>
                      <c:pt idx="154">
                        <c:v>voyage</c:v>
                      </c:pt>
                      <c:pt idx="155">
                        <c:v>moe</c:v>
                      </c:pt>
                      <c:pt idx="156">
                        <c:v>jetzt</c:v>
                      </c:pt>
                      <c:pt idx="157">
                        <c:v>exchange</c:v>
                      </c:pt>
                      <c:pt idx="158">
                        <c:v>bar</c:v>
                      </c:pt>
                      <c:pt idx="159">
                        <c:v>limo</c:v>
                      </c:pt>
                      <c:pt idx="160">
                        <c:v>xn--c1avg</c:v>
                      </c:pt>
                      <c:pt idx="161">
                        <c:v>gratis</c:v>
                      </c:pt>
                      <c:pt idx="162">
                        <c:v>bargains</c:v>
                      </c:pt>
                      <c:pt idx="163">
                        <c:v>university</c:v>
                      </c:pt>
                      <c:pt idx="164">
                        <c:v>partners</c:v>
                      </c:pt>
                      <c:pt idx="165">
                        <c:v>report</c:v>
                      </c:pt>
                      <c:pt idx="166">
                        <c:v>capital</c:v>
                      </c:pt>
                      <c:pt idx="167">
                        <c:v>productions</c:v>
                      </c:pt>
                      <c:pt idx="168">
                        <c:v>toys</c:v>
                      </c:pt>
                      <c:pt idx="169">
                        <c:v>tax</c:v>
                      </c:pt>
                      <c:pt idx="170">
                        <c:v>xn--80asehdb</c:v>
                      </c:pt>
                      <c:pt idx="171">
                        <c:v>black</c:v>
                      </c:pt>
                      <c:pt idx="172">
                        <c:v>supplies</c:v>
                      </c:pt>
                      <c:pt idx="173">
                        <c:v>vision</c:v>
                      </c:pt>
                      <c:pt idx="174">
                        <c:v>limited</c:v>
                      </c:pt>
                      <c:pt idx="175">
                        <c:v>dating</c:v>
                      </c:pt>
                      <c:pt idx="176">
                        <c:v>joburg</c:v>
                      </c:pt>
                      <c:pt idx="177">
                        <c:v>bid</c:v>
                      </c:pt>
                      <c:pt idx="178">
                        <c:v>condos</c:v>
                      </c:pt>
                      <c:pt idx="179">
                        <c:v>xn--6frz82g</c:v>
                      </c:pt>
                      <c:pt idx="180">
                        <c:v>exposed</c:v>
                      </c:pt>
                      <c:pt idx="181">
                        <c:v>catering</c:v>
                      </c:pt>
                      <c:pt idx="182">
                        <c:v>town</c:v>
                      </c:pt>
                      <c:pt idx="183">
                        <c:v>supply</c:v>
                      </c:pt>
                      <c:pt idx="184">
                        <c:v>saarland</c:v>
                      </c:pt>
                      <c:pt idx="185">
                        <c:v>haus</c:v>
                      </c:pt>
                      <c:pt idx="186">
                        <c:v>market</c:v>
                      </c:pt>
                      <c:pt idx="187">
                        <c:v>place</c:v>
                      </c:pt>
                      <c:pt idx="188">
                        <c:v>fund</c:v>
                      </c:pt>
                      <c:pt idx="189">
                        <c:v>tienda</c:v>
                      </c:pt>
                      <c:pt idx="190">
                        <c:v>versicherung</c:v>
                      </c:pt>
                      <c:pt idx="191">
                        <c:v>cleaning</c:v>
                      </c:pt>
                      <c:pt idx="192">
                        <c:v>finance</c:v>
                      </c:pt>
                      <c:pt idx="193">
                        <c:v>vet</c:v>
                      </c:pt>
                      <c:pt idx="194">
                        <c:v>moda</c:v>
                      </c:pt>
                      <c:pt idx="195">
                        <c:v>fish</c:v>
                      </c:pt>
                      <c:pt idx="196">
                        <c:v>yokohama</c:v>
                      </c:pt>
                      <c:pt idx="197">
                        <c:v>engineering</c:v>
                      </c:pt>
                      <c:pt idx="198">
                        <c:v>xn--ngbc5azd</c:v>
                      </c:pt>
                      <c:pt idx="199">
                        <c:v>cruises</c:v>
                      </c:pt>
                      <c:pt idx="200">
                        <c:v>host</c:v>
                      </c:pt>
                      <c:pt idx="201">
                        <c:v>flights</c:v>
                      </c:pt>
                      <c:pt idx="202">
                        <c:v>ceo</c:v>
                      </c:pt>
                      <c:pt idx="203">
                        <c:v>insure</c:v>
                      </c:pt>
                      <c:pt idx="204">
                        <c:v>industries</c:v>
                      </c:pt>
                      <c:pt idx="205">
                        <c:v>durban</c:v>
                      </c:pt>
                      <c:pt idx="206">
                        <c:v>soy</c:v>
                      </c:pt>
                      <c:pt idx="207">
                        <c:v>press</c:v>
                      </c:pt>
                      <c:pt idx="208">
                        <c:v>archi</c:v>
                      </c:pt>
                      <c:pt idx="209">
                        <c:v>financial</c:v>
                      </c:pt>
                      <c:pt idx="210">
                        <c:v>villas</c:v>
                      </c:pt>
                      <c:pt idx="211">
                        <c:v>investments</c:v>
                      </c:pt>
                      <c:pt idx="212">
                        <c:v>fail</c:v>
                      </c:pt>
                      <c:pt idx="213">
                        <c:v>actor</c:v>
                      </c:pt>
                      <c:pt idx="214">
                        <c:v>surf</c:v>
                      </c:pt>
                      <c:pt idx="215">
                        <c:v>surgery</c:v>
                      </c:pt>
                      <c:pt idx="216">
                        <c:v>credit</c:v>
                      </c:pt>
                      <c:pt idx="217">
                        <c:v>guitars</c:v>
                      </c:pt>
                      <c:pt idx="218">
                        <c:v>desi</c:v>
                      </c:pt>
                      <c:pt idx="219">
                        <c:v>viajes</c:v>
                      </c:pt>
                      <c:pt idx="220">
                        <c:v>furniture</c:v>
                      </c:pt>
                      <c:pt idx="221">
                        <c:v>loans</c:v>
                      </c:pt>
                      <c:pt idx="222">
                        <c:v>luxury</c:v>
                      </c:pt>
                      <c:pt idx="223">
                        <c:v>xn--80aswg</c:v>
                      </c:pt>
                      <c:pt idx="224">
                        <c:v>okinawa</c:v>
                      </c:pt>
                      <c:pt idx="225">
                        <c:v>associates</c:v>
                      </c:pt>
                      <c:pt idx="226">
                        <c:v>reise</c:v>
                      </c:pt>
                      <c:pt idx="227">
                        <c:v>lease</c:v>
                      </c:pt>
                      <c:pt idx="228">
                        <c:v>mortgage</c:v>
                      </c:pt>
                      <c:pt idx="229">
                        <c:v>horse</c:v>
                      </c:pt>
                      <c:pt idx="230">
                        <c:v>country</c:v>
                      </c:pt>
                      <c:pt idx="231">
                        <c:v>democrat</c:v>
                      </c:pt>
                      <c:pt idx="232">
                        <c:v>rest</c:v>
                      </c:pt>
                      <c:pt idx="233">
                        <c:v>career</c:v>
                      </c:pt>
                      <c:pt idx="234">
                        <c:v>cooking</c:v>
                      </c:pt>
                      <c:pt idx="235">
                        <c:v>schule</c:v>
                      </c:pt>
                      <c:pt idx="236">
                        <c:v>vodka</c:v>
                      </c:pt>
                      <c:pt idx="237">
                        <c:v>dentist</c:v>
                      </c:pt>
                      <c:pt idx="238">
                        <c:v>best</c:v>
                      </c:pt>
                      <c:pt idx="239">
                        <c:v>maison</c:v>
                      </c:pt>
                      <c:pt idx="240">
                        <c:v>fishing</c:v>
                      </c:pt>
                      <c:pt idx="241">
                        <c:v>juegos</c:v>
                      </c:pt>
                      <c:pt idx="242">
                        <c:v>claims</c:v>
                      </c:pt>
                      <c:pt idx="243">
                        <c:v>accountants</c:v>
                      </c:pt>
                      <c:pt idx="244">
                        <c:v>engineer</c:v>
                      </c:pt>
                      <c:pt idx="245">
                        <c:v>gripe</c:v>
                      </c:pt>
                      <c:pt idx="246">
                        <c:v>republican</c:v>
                      </c:pt>
                      <c:pt idx="247">
                        <c:v>creditcard</c:v>
                      </c:pt>
                      <c:pt idx="248">
                        <c:v>army</c:v>
                      </c:pt>
                      <c:pt idx="249">
                        <c:v>qpon</c:v>
                      </c:pt>
                      <c:pt idx="250">
                        <c:v>shiksha</c:v>
                      </c:pt>
                      <c:pt idx="251">
                        <c:v>xn--d1acj3b</c:v>
                      </c:pt>
                      <c:pt idx="252">
                        <c:v>organic</c:v>
                      </c:pt>
                      <c:pt idx="253">
                        <c:v>rehab</c:v>
                      </c:pt>
                      <c:pt idx="254">
                        <c:v>hiv</c:v>
                      </c:pt>
                      <c:pt idx="255">
                        <c:v>xn--nqv7f</c:v>
                      </c:pt>
                      <c:pt idx="256">
                        <c:v>xn--mgbab2bd</c:v>
                      </c:pt>
                      <c:pt idx="257">
                        <c:v>rodeo</c:v>
                      </c:pt>
                      <c:pt idx="258">
                        <c:v>navy</c:v>
                      </c:pt>
                      <c:pt idx="259">
                        <c:v>airforce</c:v>
                      </c:pt>
                      <c:pt idx="260">
                        <c:v>xn--i1b6b1a6a2e</c:v>
                      </c:pt>
                    </c:strCache>
                  </c:strRef>
                </c:cat>
                <c:val>
                  <c:numRef>
                    <c:extLst>
                      <c:ext xmlns:c15="http://schemas.microsoft.com/office/drawing/2012/chart" uri="{02D57815-91ED-43cb-92C2-25804820EDAC}">
                        <c15:fullRef>
                          <c15:sqref>'pricing by volume'!$K$3:$K$77</c15:sqref>
                        </c15:fullRef>
                        <c15:formulaRef>
                          <c15:sqref>'pricing by volume'!$K$5:$K$77</c15:sqref>
                        </c15:formulaRef>
                      </c:ext>
                    </c:extLst>
                    <c:numCache>
                      <c:formatCode>_(* #,##0_);_(* \(#,##0\);_(* "-"??_);_(@_)</c:formatCode>
                      <c:ptCount val="7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9266.1828750000004</c:v>
                      </c:pt>
                      <c:pt idx="16">
                        <c:v>5353.4543283582088</c:v>
                      </c:pt>
                      <c:pt idx="17">
                        <c:v>1174.0348217054263</c:v>
                      </c:pt>
                      <c:pt idx="18">
                        <c:v>8441.9302268041229</c:v>
                      </c:pt>
                      <c:pt idx="19">
                        <c:v>2486.2755089820357</c:v>
                      </c:pt>
                      <c:pt idx="20" formatCode="_(&quot;$&quot;* #,##0_);_(&quot;$&quot;* \(#,##0\);_(&quot;$&quot;* &quot;-&quot;??_);_(@_)">
                        <c:v>2081.8918666666664</c:v>
                      </c:pt>
                      <c:pt idx="21">
                        <c:v>2551.1711447368421</c:v>
                      </c:pt>
                      <c:pt idx="22">
                        <c:v>4568.8603346007603</c:v>
                      </c:pt>
                      <c:pt idx="23">
                        <c:v>555.42395876288663</c:v>
                      </c:pt>
                      <c:pt idx="24">
                        <c:v>1007.5965237020315</c:v>
                      </c:pt>
                      <c:pt idx="25">
                        <c:v>1022.5796708229426</c:v>
                      </c:pt>
                      <c:pt idx="26">
                        <c:v>4103.0652319391629</c:v>
                      </c:pt>
                      <c:pt idx="27">
                        <c:v>893.35586697247709</c:v>
                      </c:pt>
                      <c:pt idx="28">
                        <c:v>1859.3751578947367</c:v>
                      </c:pt>
                      <c:pt idx="29">
                        <c:v>872.6959999999998</c:v>
                      </c:pt>
                      <c:pt idx="30">
                        <c:v>701.82551048951041</c:v>
                      </c:pt>
                      <c:pt idx="31">
                        <c:v>330.98085785536159</c:v>
                      </c:pt>
                      <c:pt idx="32">
                        <c:v>572.48354716981135</c:v>
                      </c:pt>
                      <c:pt idx="33">
                        <c:v>476.59526530612243</c:v>
                      </c:pt>
                      <c:pt idx="34">
                        <c:v>328.25319999999999</c:v>
                      </c:pt>
                      <c:pt idx="35">
                        <c:v>590.65008823529411</c:v>
                      </c:pt>
                      <c:pt idx="36">
                        <c:v>1658.3282556818181</c:v>
                      </c:pt>
                      <c:pt idx="37">
                        <c:v>2021.1983217391305</c:v>
                      </c:pt>
                      <c:pt idx="38">
                        <c:v>316.91764285714282</c:v>
                      </c:pt>
                      <c:pt idx="39">
                        <c:v>462.22146330275228</c:v>
                      </c:pt>
                      <c:pt idx="40">
                        <c:v>431.62948623853214</c:v>
                      </c:pt>
                      <c:pt idx="41">
                        <c:v>298.65459074733093</c:v>
                      </c:pt>
                      <c:pt idx="42">
                        <c:v>1915.105104</c:v>
                      </c:pt>
                      <c:pt idx="43">
                        <c:v>457.11196721311478</c:v>
                      </c:pt>
                      <c:pt idx="44">
                        <c:v>1205.3937293233082</c:v>
                      </c:pt>
                      <c:pt idx="45">
                        <c:v>356.90673103448273</c:v>
                      </c:pt>
                      <c:pt idx="46">
                        <c:v>359.58949763033172</c:v>
                      </c:pt>
                      <c:pt idx="47">
                        <c:v>399.98726229508196</c:v>
                      </c:pt>
                      <c:pt idx="48">
                        <c:v>315.48028442437925</c:v>
                      </c:pt>
                      <c:pt idx="49">
                        <c:v>352.41606201550388</c:v>
                      </c:pt>
                      <c:pt idx="50">
                        <c:v>438.60411764705879</c:v>
                      </c:pt>
                      <c:pt idx="51">
                        <c:v>405.73281192660545</c:v>
                      </c:pt>
                      <c:pt idx="52">
                        <c:v>192.2920588235294</c:v>
                      </c:pt>
                      <c:pt idx="53">
                        <c:v>475.66559999999998</c:v>
                      </c:pt>
                      <c:pt idx="54">
                        <c:v>351.22811764705881</c:v>
                      </c:pt>
                      <c:pt idx="55">
                        <c:v>181.92456000000001</c:v>
                      </c:pt>
                      <c:pt idx="56">
                        <c:v>429.69795918367345</c:v>
                      </c:pt>
                      <c:pt idx="57">
                        <c:v>309.53969543147207</c:v>
                      </c:pt>
                      <c:pt idx="58">
                        <c:v>484.61386533665836</c:v>
                      </c:pt>
                      <c:pt idx="59">
                        <c:v>328.38966583541145</c:v>
                      </c:pt>
                      <c:pt idx="60">
                        <c:v>1926.8681625000002</c:v>
                      </c:pt>
                      <c:pt idx="61">
                        <c:v>519.51038513513515</c:v>
                      </c:pt>
                      <c:pt idx="62">
                        <c:v>444.00895384615376</c:v>
                      </c:pt>
                      <c:pt idx="63">
                        <c:v>414.67936794582397</c:v>
                      </c:pt>
                      <c:pt idx="64">
                        <c:v>378.78725581395344</c:v>
                      </c:pt>
                      <c:pt idx="65">
                        <c:v>377.79550387596896</c:v>
                      </c:pt>
                      <c:pt idx="66">
                        <c:v>1144.5151150442478</c:v>
                      </c:pt>
                      <c:pt idx="67">
                        <c:v>1071.8541068702291</c:v>
                      </c:pt>
                      <c:pt idx="68">
                        <c:v>406.02173964497041</c:v>
                      </c:pt>
                      <c:pt idx="69">
                        <c:v>486.43751063829774</c:v>
                      </c:pt>
                      <c:pt idx="70">
                        <c:v>419.4198148148148</c:v>
                      </c:pt>
                      <c:pt idx="71">
                        <c:v>521.0102857142856</c:v>
                      </c:pt>
                      <c:pt idx="72">
                        <c:v>545.03661971830991</c:v>
                      </c:pt>
                    </c:numCache>
                  </c:numRef>
                </c:val>
              </c15:ser>
            </c15:filteredBarSeries>
          </c:ext>
        </c:extLst>
      </c:barChart>
      <c:catAx>
        <c:axId val="-10183672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8356400"/>
        <c:crosses val="autoZero"/>
        <c:auto val="1"/>
        <c:lblAlgn val="ctr"/>
        <c:lblOffset val="100"/>
        <c:tickLblSkip val="1"/>
        <c:noMultiLvlLbl val="0"/>
      </c:catAx>
      <c:valAx>
        <c:axId val="-1018356400"/>
        <c:scaling>
          <c:orientation val="minMax"/>
          <c:max val="10000"/>
          <c:min val="0"/>
        </c:scaling>
        <c:delete val="0"/>
        <c:axPos val="l"/>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8367280"/>
        <c:crosses val="autoZero"/>
        <c:crossBetween val="midCat"/>
        <c:majorUnit val="1000"/>
        <c:minorUnit val="1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baseline="0">
                <a:solidFill>
                  <a:schemeClr val="accent1">
                    <a:lumMod val="50000"/>
                  </a:schemeClr>
                </a:solidFill>
                <a:effectLst>
                  <a:innerShdw blurRad="63500" dist="50800" dir="16200000">
                    <a:prstClr val="black">
                      <a:alpha val="50000"/>
                    </a:prstClr>
                  </a:innerShdw>
                </a:effectLst>
                <a:latin typeface="+mn-lt"/>
                <a:ea typeface="+mn-ea"/>
                <a:cs typeface="+mn-cs"/>
              </a:defRPr>
            </a:pPr>
            <a:r>
              <a:rPr lang="en-US" sz="1500" dirty="0" smtClean="0">
                <a:solidFill>
                  <a:schemeClr val="accent1">
                    <a:lumMod val="50000"/>
                  </a:schemeClr>
                </a:solidFill>
                <a:effectLst>
                  <a:innerShdw blurRad="63500" dist="50800" dir="16200000">
                    <a:prstClr val="black">
                      <a:alpha val="50000"/>
                    </a:prstClr>
                  </a:innerShdw>
                </a:effectLst>
              </a:rPr>
              <a:t>Average</a:t>
            </a:r>
            <a:r>
              <a:rPr lang="en-US" sz="1500" baseline="0" dirty="0" smtClean="0">
                <a:solidFill>
                  <a:schemeClr val="accent1">
                    <a:lumMod val="50000"/>
                  </a:schemeClr>
                </a:solidFill>
                <a:effectLst>
                  <a:innerShdw blurRad="63500" dist="50800" dir="16200000">
                    <a:prstClr val="black">
                      <a:alpha val="50000"/>
                    </a:prstClr>
                  </a:innerShdw>
                </a:effectLst>
              </a:rPr>
              <a:t> </a:t>
            </a:r>
            <a:r>
              <a:rPr lang="en-US" sz="1500" baseline="0" dirty="0">
                <a:solidFill>
                  <a:schemeClr val="accent1">
                    <a:lumMod val="50000"/>
                  </a:schemeClr>
                </a:solidFill>
                <a:effectLst>
                  <a:innerShdw blurRad="63500" dist="50800" dir="16200000">
                    <a:prstClr val="black">
                      <a:alpha val="50000"/>
                    </a:prstClr>
                  </a:innerShdw>
                </a:effectLst>
              </a:rPr>
              <a:t>Number of Daily Registrations </a:t>
            </a:r>
            <a:r>
              <a:rPr lang="en-US" sz="1500" baseline="0" dirty="0" smtClean="0">
                <a:solidFill>
                  <a:schemeClr val="accent1">
                    <a:lumMod val="50000"/>
                  </a:schemeClr>
                </a:solidFill>
                <a:effectLst>
                  <a:innerShdw blurRad="63500" dist="50800" dir="16200000">
                    <a:prstClr val="black">
                      <a:alpha val="50000"/>
                    </a:prstClr>
                  </a:innerShdw>
                </a:effectLst>
              </a:rPr>
              <a:t>for all TLDs at </a:t>
            </a:r>
            <a:r>
              <a:rPr lang="en-US" sz="1500" baseline="0" dirty="0">
                <a:solidFill>
                  <a:schemeClr val="accent1">
                    <a:lumMod val="50000"/>
                  </a:schemeClr>
                </a:solidFill>
                <a:effectLst>
                  <a:innerShdw blurRad="63500" dist="50800" dir="16200000">
                    <a:prstClr val="black">
                      <a:alpha val="50000"/>
                    </a:prstClr>
                  </a:innerShdw>
                </a:effectLst>
              </a:rPr>
              <a:t>March 31, 2015</a:t>
            </a:r>
            <a:endParaRPr lang="en-US" sz="1500" dirty="0">
              <a:solidFill>
                <a:schemeClr val="accent1">
                  <a:lumMod val="50000"/>
                </a:schemeClr>
              </a:solidFill>
              <a:effectLst>
                <a:innerShdw blurRad="63500" dist="50800" dir="16200000">
                  <a:prstClr val="black">
                    <a:alpha val="50000"/>
                  </a:prstClr>
                </a:innerShdw>
              </a:effectLst>
            </a:endParaRPr>
          </a:p>
        </c:rich>
      </c:tx>
      <c:layout>
        <c:manualLayout>
          <c:xMode val="edge"/>
          <c:yMode val="edge"/>
          <c:x val="0.30560809767167385"/>
          <c:y val="1.4087148947762822E-2"/>
        </c:manualLayout>
      </c:layout>
      <c:overlay val="0"/>
      <c:spPr>
        <a:noFill/>
        <a:ln>
          <a:solidFill>
            <a:schemeClr val="bg1"/>
          </a:solidFill>
        </a:ln>
        <a:effectLst/>
      </c:spPr>
      <c:txPr>
        <a:bodyPr rot="0" spcFirstLastPara="1" vertOverflow="ellipsis" vert="horz" wrap="square" anchor="ctr" anchorCtr="1"/>
        <a:lstStyle/>
        <a:p>
          <a:pPr>
            <a:defRPr sz="1600" b="1" i="0" u="none" strike="noStrike" kern="1200" baseline="0">
              <a:solidFill>
                <a:schemeClr val="accent1">
                  <a:lumMod val="50000"/>
                </a:schemeClr>
              </a:solidFill>
              <a:effectLst>
                <a:innerShdw blurRad="63500" dist="50800" dir="16200000">
                  <a:prstClr val="black">
                    <a:alpha val="50000"/>
                  </a:prstClr>
                </a:innerShdw>
              </a:effectLst>
              <a:latin typeface="+mn-lt"/>
              <a:ea typeface="+mn-ea"/>
              <a:cs typeface="+mn-cs"/>
            </a:defRPr>
          </a:pPr>
          <a:endParaRPr lang="en-US"/>
        </a:p>
      </c:txPr>
    </c:title>
    <c:autoTitleDeleted val="0"/>
    <c:plotArea>
      <c:layout>
        <c:manualLayout>
          <c:layoutTarget val="inner"/>
          <c:xMode val="edge"/>
          <c:yMode val="edge"/>
          <c:x val="4.8964477717924955E-2"/>
          <c:y val="2.0116223866822849E-2"/>
          <c:w val="0.94415664513169595"/>
          <c:h val="0.68755064869560301"/>
        </c:manualLayout>
      </c:layout>
      <c:barChart>
        <c:barDir val="col"/>
        <c:grouping val="clustered"/>
        <c:varyColors val="0"/>
        <c:ser>
          <c:idx val="0"/>
          <c:order val="0"/>
          <c:tx>
            <c:strRef>
              <c:f>'[TLD sales from end of sunrise period Mar 31 2015 v1.xlsx]overview chart (2)'!$L$1</c:f>
              <c:strCache>
                <c:ptCount val="1"/>
                <c:pt idx="0">
                  <c:v>Avg Per Day</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trendline>
            <c:spPr>
              <a:ln w="19050"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trendlineType val="log"/>
            <c:dispRSqr val="0"/>
            <c:dispEq val="0"/>
          </c:trendline>
          <c:cat>
            <c:strRef>
              <c:f>'[TLD sales from end of sunrise period Mar 31 2015 v1.xlsx]overview chart (2)'!$K$2:$K$351</c:f>
              <c:strCache>
                <c:ptCount val="350"/>
                <c:pt idx="0">
                  <c:v>.xyz</c:v>
                </c:pt>
                <c:pt idx="1">
                  <c:v>.xn--ses554g</c:v>
                </c:pt>
                <c:pt idx="2">
                  <c:v>.club</c:v>
                </c:pt>
                <c:pt idx="3">
                  <c:v>.berlin</c:v>
                </c:pt>
                <c:pt idx="4">
                  <c:v>.wang</c:v>
                </c:pt>
                <c:pt idx="5">
                  <c:v>.realtor</c:v>
                </c:pt>
                <c:pt idx="6">
                  <c:v>.science</c:v>
                </c:pt>
                <c:pt idx="7">
                  <c:v>.top</c:v>
                </c:pt>
                <c:pt idx="8">
                  <c:v>.link</c:v>
                </c:pt>
                <c:pt idx="9">
                  <c:v>.nyc</c:v>
                </c:pt>
                <c:pt idx="10">
                  <c:v>.guru</c:v>
                </c:pt>
                <c:pt idx="11">
                  <c:v>.ovh</c:v>
                </c:pt>
                <c:pt idx="12">
                  <c:v>.london</c:v>
                </c:pt>
                <c:pt idx="13">
                  <c:v>.photography</c:v>
                </c:pt>
                <c:pt idx="14">
                  <c:v>.email</c:v>
                </c:pt>
                <c:pt idx="15">
                  <c:v>.website</c:v>
                </c:pt>
                <c:pt idx="16">
                  <c:v>.xn--55qx5d</c:v>
                </c:pt>
                <c:pt idx="17">
                  <c:v>.today</c:v>
                </c:pt>
                <c:pt idx="18">
                  <c:v>.rocks</c:v>
                </c:pt>
                <c:pt idx="19">
                  <c:v>.company</c:v>
                </c:pt>
                <c:pt idx="20">
                  <c:v>.property</c:v>
                </c:pt>
                <c:pt idx="21">
                  <c:v>.xn--3ds443g</c:v>
                </c:pt>
                <c:pt idx="22">
                  <c:v>.solutions</c:v>
                </c:pt>
                <c:pt idx="23">
                  <c:v>.tips</c:v>
                </c:pt>
                <c:pt idx="24">
                  <c:v>.tokyo</c:v>
                </c:pt>
                <c:pt idx="25">
                  <c:v>.xn--io0a7i</c:v>
                </c:pt>
                <c:pt idx="26">
                  <c:v>.ninja</c:v>
                </c:pt>
                <c:pt idx="27">
                  <c:v>.center</c:v>
                </c:pt>
                <c:pt idx="28">
                  <c:v>.expert</c:v>
                </c:pt>
                <c:pt idx="29">
                  <c:v>.bayern</c:v>
                </c:pt>
                <c:pt idx="30">
                  <c:v>.click</c:v>
                </c:pt>
                <c:pt idx="31">
                  <c:v>.red</c:v>
                </c:pt>
                <c:pt idx="32">
                  <c:v>.help</c:v>
                </c:pt>
                <c:pt idx="33">
                  <c:v>.technology</c:v>
                </c:pt>
                <c:pt idx="34">
                  <c:v>.directory</c:v>
                </c:pt>
                <c:pt idx="35">
                  <c:v>.koeln</c:v>
                </c:pt>
                <c:pt idx="36">
                  <c:v>.hamburg</c:v>
                </c:pt>
                <c:pt idx="37">
                  <c:v>.sexy</c:v>
                </c:pt>
                <c:pt idx="38">
                  <c:v>.audio</c:v>
                </c:pt>
                <c:pt idx="39">
                  <c:v>.agency</c:v>
                </c:pt>
                <c:pt idx="40">
                  <c:v>.xn--fiq228c5hs</c:v>
                </c:pt>
                <c:pt idx="41">
                  <c:v>.photos</c:v>
                </c:pt>
                <c:pt idx="42">
                  <c:v>.work</c:v>
                </c:pt>
                <c:pt idx="43">
                  <c:v>.international</c:v>
                </c:pt>
                <c:pt idx="44">
                  <c:v>.photo</c:v>
                </c:pt>
                <c:pt idx="45">
                  <c:v>.academy</c:v>
                </c:pt>
                <c:pt idx="46">
                  <c:v>.moscow</c:v>
                </c:pt>
                <c:pt idx="47">
                  <c:v>.diet</c:v>
                </c:pt>
                <c:pt idx="48">
                  <c:v>.paris</c:v>
                </c:pt>
                <c:pt idx="49">
                  <c:v>.xn--80adxhks</c:v>
                </c:pt>
                <c:pt idx="50">
                  <c:v>.services</c:v>
                </c:pt>
                <c:pt idx="51">
                  <c:v>.systems</c:v>
                </c:pt>
                <c:pt idx="52">
                  <c:v>.gallery</c:v>
                </c:pt>
                <c:pt idx="53">
                  <c:v>.education</c:v>
                </c:pt>
                <c:pt idx="54">
                  <c:v>.media</c:v>
                </c:pt>
                <c:pt idx="55">
                  <c:v>.life</c:v>
                </c:pt>
                <c:pt idx="56">
                  <c:v>.land</c:v>
                </c:pt>
                <c:pt idx="57">
                  <c:v>.space</c:v>
                </c:pt>
                <c:pt idx="58">
                  <c:v>.training</c:v>
                </c:pt>
                <c:pt idx="59">
                  <c:v>.christmas</c:v>
                </c:pt>
                <c:pt idx="60">
                  <c:v>.support</c:v>
                </c:pt>
                <c:pt idx="61">
                  <c:v>.house</c:v>
                </c:pt>
                <c:pt idx="62">
                  <c:v>.vegas</c:v>
                </c:pt>
                <c:pt idx="63">
                  <c:v>zone</c:v>
                </c:pt>
                <c:pt idx="64">
                  <c:v>.pink</c:v>
                </c:pt>
                <c:pt idx="65">
                  <c:v>.hosting</c:v>
                </c:pt>
                <c:pt idx="66">
                  <c:v>.clothing</c:v>
                </c:pt>
                <c:pt idx="67">
                  <c:v>.events</c:v>
                </c:pt>
                <c:pt idx="68">
                  <c:v>.blue</c:v>
                </c:pt>
                <c:pt idx="69">
                  <c:v>.reviews</c:v>
                </c:pt>
                <c:pt idx="70">
                  <c:v>.webcam</c:v>
                </c:pt>
                <c:pt idx="71">
                  <c:v>.rentals</c:v>
                </c:pt>
                <c:pt idx="72">
                  <c:v>.bike</c:v>
                </c:pt>
                <c:pt idx="73">
                  <c:v>.city</c:v>
                </c:pt>
                <c:pt idx="74">
                  <c:v>.marketing</c:v>
                </c:pt>
                <c:pt idx="75">
                  <c:v>.wien</c:v>
                </c:pt>
                <c:pt idx="76">
                  <c:v>.world</c:v>
                </c:pt>
                <c:pt idx="77">
                  <c:v>.voting</c:v>
                </c:pt>
                <c:pt idx="78">
                  <c:v>.consulting</c:v>
                </c:pt>
                <c:pt idx="79">
                  <c:v>.blackfriday</c:v>
                </c:pt>
                <c:pt idx="80">
                  <c:v>.estate</c:v>
                </c:pt>
                <c:pt idx="81">
                  <c:v>.properties</c:v>
                </c:pt>
                <c:pt idx="82">
                  <c:v>.wiki</c:v>
                </c:pt>
                <c:pt idx="83">
                  <c:v>.global</c:v>
                </c:pt>
                <c:pt idx="84">
                  <c:v>.kiwi</c:v>
                </c:pt>
                <c:pt idx="85">
                  <c:v>.social</c:v>
                </c:pt>
                <c:pt idx="86">
                  <c:v>.lawyer</c:v>
                </c:pt>
                <c:pt idx="87">
                  <c:v>.trade</c:v>
                </c:pt>
                <c:pt idx="88">
                  <c:v>.church</c:v>
                </c:pt>
                <c:pt idx="89">
                  <c:v>.buzz</c:v>
                </c:pt>
                <c:pt idx="90">
                  <c:v>.coffee</c:v>
                </c:pt>
                <c:pt idx="91">
                  <c:v>.immo</c:v>
                </c:pt>
                <c:pt idx="92">
                  <c:v>.guide</c:v>
                </c:pt>
                <c:pt idx="93">
                  <c:v>.quebec</c:v>
                </c:pt>
                <c:pt idx="94">
                  <c:v>.pics</c:v>
                </c:pt>
                <c:pt idx="95">
                  <c:v>.management</c:v>
                </c:pt>
                <c:pt idx="96">
                  <c:v>.kaufen</c:v>
                </c:pt>
                <c:pt idx="97">
                  <c:v>.xn--czru2d</c:v>
                </c:pt>
                <c:pt idx="98">
                  <c:v>.bio</c:v>
                </c:pt>
                <c:pt idx="99">
                  <c:v>.ren</c:v>
                </c:pt>
                <c:pt idx="100">
                  <c:v>.ruhr</c:v>
                </c:pt>
                <c:pt idx="101">
                  <c:v>.scot</c:v>
                </c:pt>
                <c:pt idx="102">
                  <c:v>.cool</c:v>
                </c:pt>
                <c:pt idx="103">
                  <c:v>.uno</c:v>
                </c:pt>
                <c:pt idx="104">
                  <c:v>.immobilien</c:v>
                </c:pt>
                <c:pt idx="105">
                  <c:v>.gift</c:v>
                </c:pt>
                <c:pt idx="106">
                  <c:v>.digital</c:v>
                </c:pt>
                <c:pt idx="107">
                  <c:v>.tattoo</c:v>
                </c:pt>
                <c:pt idx="108">
                  <c:v>.care</c:v>
                </c:pt>
                <c:pt idx="109">
                  <c:v>.graphics</c:v>
                </c:pt>
                <c:pt idx="110">
                  <c:v>.ooo</c:v>
                </c:pt>
                <c:pt idx="111">
                  <c:v>.kim</c:v>
                </c:pt>
                <c:pt idx="112">
                  <c:v>.network</c:v>
                </c:pt>
                <c:pt idx="113">
                  <c:v>.boutique</c:v>
                </c:pt>
                <c:pt idx="114">
                  <c:v>.domains</c:v>
                </c:pt>
                <c:pt idx="115">
                  <c:v>.menu</c:v>
                </c:pt>
                <c:pt idx="116">
                  <c:v>.equipment</c:v>
                </c:pt>
                <c:pt idx="117">
                  <c:v>.attorney</c:v>
                </c:pt>
                <c:pt idx="118">
                  <c:v>.institute</c:v>
                </c:pt>
                <c:pt idx="119">
                  <c:v>.construction</c:v>
                </c:pt>
                <c:pt idx="120">
                  <c:v>.nrw</c:v>
                </c:pt>
                <c:pt idx="121">
                  <c:v>.business</c:v>
                </c:pt>
                <c:pt idx="122">
                  <c:v>.works</c:v>
                </c:pt>
                <c:pt idx="123">
                  <c:v>.hiphop</c:v>
                </c:pt>
                <c:pt idx="124">
                  <c:v>.careers</c:v>
                </c:pt>
                <c:pt idx="125">
                  <c:v>.community</c:v>
                </c:pt>
                <c:pt idx="126">
                  <c:v>.deals</c:v>
                </c:pt>
                <c:pt idx="127">
                  <c:v>.farm</c:v>
                </c:pt>
                <c:pt idx="128">
                  <c:v>.wales</c:v>
                </c:pt>
                <c:pt idx="129">
                  <c:v>.ventures</c:v>
                </c:pt>
                <c:pt idx="130">
                  <c:v>.beer</c:v>
                </c:pt>
                <c:pt idx="131">
                  <c:v>.repair</c:v>
                </c:pt>
                <c:pt idx="132">
                  <c:v>.singles</c:v>
                </c:pt>
                <c:pt idx="133">
                  <c:v>.tools</c:v>
                </c:pt>
                <c:pt idx="134">
                  <c:v>.holiday</c:v>
                </c:pt>
                <c:pt idx="135">
                  <c:v>.kitchen</c:v>
                </c:pt>
                <c:pt idx="136">
                  <c:v>.pub</c:v>
                </c:pt>
                <c:pt idx="137">
                  <c:v>.melbourne</c:v>
                </c:pt>
                <c:pt idx="138">
                  <c:v>.lighting</c:v>
                </c:pt>
                <c:pt idx="139">
                  <c:v>.xn--6qq986b3xl</c:v>
                </c:pt>
                <c:pt idx="140">
                  <c:v>.direct</c:v>
                </c:pt>
                <c:pt idx="141">
                  <c:v>.shoes</c:v>
                </c:pt>
                <c:pt idx="142">
                  <c:v>.xn--kput3i</c:v>
                </c:pt>
                <c:pt idx="143">
                  <c:v>.holdings</c:v>
                </c:pt>
                <c:pt idx="144">
                  <c:v>.enterprises</c:v>
                </c:pt>
                <c:pt idx="145">
                  <c:v>.dental</c:v>
                </c:pt>
                <c:pt idx="146">
                  <c:v>.vlaanderen</c:v>
                </c:pt>
                <c:pt idx="147">
                  <c:v>.camp</c:v>
                </c:pt>
                <c:pt idx="148">
                  <c:v>.country</c:v>
                </c:pt>
                <c:pt idx="149">
                  <c:v>.software</c:v>
                </c:pt>
                <c:pt idx="150">
                  <c:v>.fitness</c:v>
                </c:pt>
                <c:pt idx="151">
                  <c:v>.solar</c:v>
                </c:pt>
                <c:pt idx="152">
                  <c:v>.contractors</c:v>
                </c:pt>
                <c:pt idx="153">
                  <c:v>.foundation</c:v>
                </c:pt>
                <c:pt idx="154">
                  <c:v>.camera</c:v>
                </c:pt>
                <c:pt idx="155">
                  <c:v>.pictures</c:v>
                </c:pt>
                <c:pt idx="156">
                  <c:v>.party</c:v>
                </c:pt>
                <c:pt idx="157">
                  <c:v>.brussels</c:v>
                </c:pt>
                <c:pt idx="158">
                  <c:v>.cologne</c:v>
                </c:pt>
                <c:pt idx="159">
                  <c:v>.cards</c:v>
                </c:pt>
                <c:pt idx="160">
                  <c:v>.builders</c:v>
                </c:pt>
                <c:pt idx="161">
                  <c:v>.watch</c:v>
                </c:pt>
                <c:pt idx="162">
                  <c:v>.computer</c:v>
                </c:pt>
                <c:pt idx="163">
                  <c:v>.vacations</c:v>
                </c:pt>
                <c:pt idx="164">
                  <c:v>.plumbing</c:v>
                </c:pt>
                <c:pt idx="165">
                  <c:v>.onl</c:v>
                </c:pt>
                <c:pt idx="166">
                  <c:v>.capetown</c:v>
                </c:pt>
                <c:pt idx="167">
                  <c:v>.cash</c:v>
                </c:pt>
                <c:pt idx="168">
                  <c:v>.nagoya</c:v>
                </c:pt>
                <c:pt idx="169">
                  <c:v>.healthcare</c:v>
                </c:pt>
                <c:pt idx="170">
                  <c:v>.futbol</c:v>
                </c:pt>
                <c:pt idx="171">
                  <c:v>.wtf</c:v>
                </c:pt>
                <c:pt idx="172">
                  <c:v>.restaurant</c:v>
                </c:pt>
                <c:pt idx="173">
                  <c:v>.ink</c:v>
                </c:pt>
                <c:pt idx="174">
                  <c:v>.forsale</c:v>
                </c:pt>
                <c:pt idx="175">
                  <c:v>.discount</c:v>
                </c:pt>
                <c:pt idx="176">
                  <c:v>.cheap</c:v>
                </c:pt>
                <c:pt idx="177">
                  <c:v>.black</c:v>
                </c:pt>
                <c:pt idx="178">
                  <c:v>.reisen</c:v>
                </c:pt>
                <c:pt idx="179">
                  <c:v>.codes</c:v>
                </c:pt>
                <c:pt idx="180">
                  <c:v>.clinic</c:v>
                </c:pt>
                <c:pt idx="181">
                  <c:v>.bzh</c:v>
                </c:pt>
                <c:pt idx="182">
                  <c:v>.build</c:v>
                </c:pt>
                <c:pt idx="183">
                  <c:v>.parts</c:v>
                </c:pt>
                <c:pt idx="184">
                  <c:v>.dance</c:v>
                </c:pt>
                <c:pt idx="185">
                  <c:v>.diamonds</c:v>
                </c:pt>
                <c:pt idx="186">
                  <c:v>.glass</c:v>
                </c:pt>
                <c:pt idx="187">
                  <c:v>.moe</c:v>
                </c:pt>
                <c:pt idx="188">
                  <c:v>.exchange</c:v>
                </c:pt>
                <c:pt idx="189">
                  <c:v>.sydney</c:v>
                </c:pt>
                <c:pt idx="190">
                  <c:v>.bar</c:v>
                </c:pt>
                <c:pt idx="191">
                  <c:v>.cab</c:v>
                </c:pt>
                <c:pt idx="192">
                  <c:v>.jetzt</c:v>
                </c:pt>
                <c:pt idx="193">
                  <c:v>.gratis</c:v>
                </c:pt>
                <c:pt idx="194">
                  <c:v>.florist</c:v>
                </c:pt>
                <c:pt idx="195">
                  <c:v>.market</c:v>
                </c:pt>
                <c:pt idx="196">
                  <c:v>.voyage</c:v>
                </c:pt>
                <c:pt idx="197">
                  <c:v>.xn--q9jyb4c</c:v>
                </c:pt>
                <c:pt idx="198">
                  <c:v>.recipes</c:v>
                </c:pt>
                <c:pt idx="199">
                  <c:v>.partners</c:v>
                </c:pt>
                <c:pt idx="200">
                  <c:v>.report</c:v>
                </c:pt>
                <c:pt idx="201">
                  <c:v>.university</c:v>
                </c:pt>
                <c:pt idx="202">
                  <c:v>.productions</c:v>
                </c:pt>
                <c:pt idx="203">
                  <c:v>.capital</c:v>
                </c:pt>
                <c:pt idx="204">
                  <c:v>.limo</c:v>
                </c:pt>
                <c:pt idx="205">
                  <c:v>.eus</c:v>
                </c:pt>
                <c:pt idx="206">
                  <c:v>.frl</c:v>
                </c:pt>
                <c:pt idx="207">
                  <c:v>.cymru</c:v>
                </c:pt>
                <c:pt idx="208">
                  <c:v>.xn--c1avg</c:v>
                </c:pt>
                <c:pt idx="209">
                  <c:v>.tax</c:v>
                </c:pt>
                <c:pt idx="210">
                  <c:v>.vision</c:v>
                </c:pt>
                <c:pt idx="211">
                  <c:v>.toys</c:v>
                </c:pt>
                <c:pt idx="212">
                  <c:v>.bargains</c:v>
                </c:pt>
                <c:pt idx="213">
                  <c:v>.bid</c:v>
                </c:pt>
                <c:pt idx="214">
                  <c:v>.joburg</c:v>
                </c:pt>
                <c:pt idx="215">
                  <c:v>.limited</c:v>
                </c:pt>
                <c:pt idx="216">
                  <c:v>.vet</c:v>
                </c:pt>
                <c:pt idx="217">
                  <c:v>.xn--80asehdb</c:v>
                </c:pt>
                <c:pt idx="218">
                  <c:v>yoga</c:v>
                </c:pt>
                <c:pt idx="219">
                  <c:v>.supplies</c:v>
                </c:pt>
                <c:pt idx="220">
                  <c:v>.xn--4gbrim</c:v>
                </c:pt>
                <c:pt idx="221">
                  <c:v>.fund</c:v>
                </c:pt>
                <c:pt idx="222">
                  <c:v>.dating</c:v>
                </c:pt>
                <c:pt idx="223">
                  <c:v>.place</c:v>
                </c:pt>
                <c:pt idx="224">
                  <c:v>.supply</c:v>
                </c:pt>
                <c:pt idx="225">
                  <c:v>.haus</c:v>
                </c:pt>
                <c:pt idx="226">
                  <c:v>.finance</c:v>
                </c:pt>
                <c:pt idx="227">
                  <c:v>.catering</c:v>
                </c:pt>
                <c:pt idx="228">
                  <c:v>.saarland</c:v>
                </c:pt>
                <c:pt idx="229">
                  <c:v>.town</c:v>
                </c:pt>
                <c:pt idx="230">
                  <c:v>.xn--6frz82g</c:v>
                </c:pt>
                <c:pt idx="231">
                  <c:v>.legal</c:v>
                </c:pt>
                <c:pt idx="232">
                  <c:v>.exposed</c:v>
                </c:pt>
                <c:pt idx="233">
                  <c:v>.condos</c:v>
                </c:pt>
                <c:pt idx="234">
                  <c:v>.band</c:v>
                </c:pt>
                <c:pt idx="235">
                  <c:v>.host</c:v>
                </c:pt>
                <c:pt idx="236">
                  <c:v>.moda</c:v>
                </c:pt>
                <c:pt idx="237">
                  <c:v>.cleaning</c:v>
                </c:pt>
                <c:pt idx="238">
                  <c:v>yokohama</c:v>
                </c:pt>
                <c:pt idx="239">
                  <c:v>.how</c:v>
                </c:pt>
                <c:pt idx="240">
                  <c:v>.engineering</c:v>
                </c:pt>
                <c:pt idx="241">
                  <c:v>.fish</c:v>
                </c:pt>
                <c:pt idx="242">
                  <c:v>.gop</c:v>
                </c:pt>
                <c:pt idx="243">
                  <c:v>.casa</c:v>
                </c:pt>
                <c:pt idx="244">
                  <c:v>.coach</c:v>
                </c:pt>
                <c:pt idx="245">
                  <c:v>.tienda</c:v>
                </c:pt>
                <c:pt idx="246">
                  <c:v>.pizza</c:v>
                </c:pt>
                <c:pt idx="247">
                  <c:v>.versicherung</c:v>
                </c:pt>
                <c:pt idx="248">
                  <c:v>.press</c:v>
                </c:pt>
                <c:pt idx="249">
                  <c:v>.money</c:v>
                </c:pt>
                <c:pt idx="250">
                  <c:v>.insure</c:v>
                </c:pt>
                <c:pt idx="251">
                  <c:v>.durban</c:v>
                </c:pt>
                <c:pt idx="252">
                  <c:v>.guitars</c:v>
                </c:pt>
                <c:pt idx="253">
                  <c:v>.industries</c:v>
                </c:pt>
                <c:pt idx="254">
                  <c:v>.gent</c:v>
                </c:pt>
                <c:pt idx="255">
                  <c:v>.auction</c:v>
                </c:pt>
                <c:pt idx="256">
                  <c:v>.cruises</c:v>
                </c:pt>
                <c:pt idx="257">
                  <c:v>.ceo</c:v>
                </c:pt>
                <c:pt idx="258">
                  <c:v>.flights</c:v>
                </c:pt>
                <c:pt idx="259">
                  <c:v>.xn--czr694b</c:v>
                </c:pt>
                <c:pt idx="260">
                  <c:v>.gifts</c:v>
                </c:pt>
                <c:pt idx="261">
                  <c:v>.financial</c:v>
                </c:pt>
                <c:pt idx="262">
                  <c:v>.investments</c:v>
                </c:pt>
                <c:pt idx="263">
                  <c:v>.archi</c:v>
                </c:pt>
                <c:pt idx="264">
                  <c:v>.actor</c:v>
                </c:pt>
                <c:pt idx="265">
                  <c:v>.soy</c:v>
                </c:pt>
                <c:pt idx="266">
                  <c:v>.juegos</c:v>
                </c:pt>
                <c:pt idx="267">
                  <c:v>.villas</c:v>
                </c:pt>
                <c:pt idx="268">
                  <c:v>.fail</c:v>
                </c:pt>
                <c:pt idx="269">
                  <c:v>.surf</c:v>
                </c:pt>
                <c:pt idx="270">
                  <c:v>.energy</c:v>
                </c:pt>
                <c:pt idx="271">
                  <c:v>.dentist</c:v>
                </c:pt>
                <c:pt idx="272">
                  <c:v>.gal</c:v>
                </c:pt>
                <c:pt idx="273">
                  <c:v>.credit</c:v>
                </c:pt>
                <c:pt idx="274">
                  <c:v>.surgery</c:v>
                </c:pt>
                <c:pt idx="275">
                  <c:v>.furniture</c:v>
                </c:pt>
                <c:pt idx="276">
                  <c:v>.okinawa</c:v>
                </c:pt>
                <c:pt idx="277">
                  <c:v>.desi</c:v>
                </c:pt>
                <c:pt idx="278">
                  <c:v>.loans</c:v>
                </c:pt>
                <c:pt idx="279">
                  <c:v>.horse</c:v>
                </c:pt>
                <c:pt idx="280">
                  <c:v>.associates</c:v>
                </c:pt>
                <c:pt idx="281">
                  <c:v>.xn--ngbc5azd</c:v>
                </c:pt>
                <c:pt idx="282">
                  <c:v>.viajes</c:v>
                </c:pt>
                <c:pt idx="283">
                  <c:v>.best</c:v>
                </c:pt>
                <c:pt idx="284">
                  <c:v>.mortgage</c:v>
                </c:pt>
                <c:pt idx="285">
                  <c:v>.lease</c:v>
                </c:pt>
                <c:pt idx="286">
                  <c:v>.xn--80aswg</c:v>
                </c:pt>
                <c:pt idx="287">
                  <c:v>.luxury</c:v>
                </c:pt>
                <c:pt idx="288">
                  <c:v>.rest</c:v>
                </c:pt>
                <c:pt idx="289">
                  <c:v>.delivery</c:v>
                </c:pt>
                <c:pt idx="290">
                  <c:v>.reise</c:v>
                </c:pt>
                <c:pt idx="291">
                  <c:v>.schule</c:v>
                </c:pt>
                <c:pt idx="292">
                  <c:v>.cooking</c:v>
                </c:pt>
                <c:pt idx="293">
                  <c:v>.democrat</c:v>
                </c:pt>
                <c:pt idx="294">
                  <c:v>.maison</c:v>
                </c:pt>
                <c:pt idx="295">
                  <c:v>.vodka</c:v>
                </c:pt>
                <c:pt idx="296">
                  <c:v>.fishing</c:v>
                </c:pt>
                <c:pt idx="297">
                  <c:v>.claims</c:v>
                </c:pt>
                <c:pt idx="298">
                  <c:v>.career</c:v>
                </c:pt>
                <c:pt idx="299">
                  <c:v>.engineer</c:v>
                </c:pt>
                <c:pt idx="300">
                  <c:v>.green</c:v>
                </c:pt>
                <c:pt idx="301">
                  <c:v>.accountants</c:v>
                </c:pt>
                <c:pt idx="302">
                  <c:v>.lgbt</c:v>
                </c:pt>
                <c:pt idx="303">
                  <c:v>.rehab</c:v>
                </c:pt>
                <c:pt idx="304">
                  <c:v>.army</c:v>
                </c:pt>
                <c:pt idx="305">
                  <c:v>.republican</c:v>
                </c:pt>
                <c:pt idx="306">
                  <c:v>.rip</c:v>
                </c:pt>
                <c:pt idx="307">
                  <c:v>.gripe</c:v>
                </c:pt>
                <c:pt idx="308">
                  <c:v>.creditcard</c:v>
                </c:pt>
                <c:pt idx="309">
                  <c:v>.cricket</c:v>
                </c:pt>
                <c:pt idx="310">
                  <c:v>.vote</c:v>
                </c:pt>
                <c:pt idx="311">
                  <c:v>.physio</c:v>
                </c:pt>
                <c:pt idx="312">
                  <c:v>.shiksha</c:v>
                </c:pt>
                <c:pt idx="313">
                  <c:v>.qpon</c:v>
                </c:pt>
                <c:pt idx="314">
                  <c:v>.taipei</c:v>
                </c:pt>
                <c:pt idx="315">
                  <c:v>.xn--d1acj3b</c:v>
                </c:pt>
                <c:pt idx="316">
                  <c:v>.organic</c:v>
                </c:pt>
                <c:pt idx="317">
                  <c:v>.xn--3bst00m</c:v>
                </c:pt>
                <c:pt idx="318">
                  <c:v>.tatar</c:v>
                </c:pt>
                <c:pt idx="319">
                  <c:v>.hiv</c:v>
                </c:pt>
                <c:pt idx="320">
                  <c:v>.sarl</c:v>
                </c:pt>
                <c:pt idx="321">
                  <c:v>.gives</c:v>
                </c:pt>
                <c:pt idx="322">
                  <c:v>.tirol</c:v>
                </c:pt>
                <c:pt idx="323">
                  <c:v>.degree</c:v>
                </c:pt>
                <c:pt idx="324">
                  <c:v>.navy</c:v>
                </c:pt>
                <c:pt idx="325">
                  <c:v>.xn--nqv7f</c:v>
                </c:pt>
                <c:pt idx="326">
                  <c:v>.rodeo</c:v>
                </c:pt>
                <c:pt idx="327">
                  <c:v>.xn--mgbab2bd</c:v>
                </c:pt>
                <c:pt idx="328">
                  <c:v>.memorial</c:v>
                </c:pt>
                <c:pt idx="329">
                  <c:v>.ryukyu</c:v>
                </c:pt>
                <c:pt idx="330">
                  <c:v>.airforce</c:v>
                </c:pt>
                <c:pt idx="331">
                  <c:v>.poker</c:v>
                </c:pt>
                <c:pt idx="332">
                  <c:v>.voto</c:v>
                </c:pt>
                <c:pt idx="333">
                  <c:v>.wed</c:v>
                </c:pt>
                <c:pt idx="334">
                  <c:v>.tires</c:v>
                </c:pt>
                <c:pt idx="335">
                  <c:v>.ltda</c:v>
                </c:pt>
                <c:pt idx="336">
                  <c:v>.xn--fiq64B</c:v>
                </c:pt>
                <c:pt idx="337">
                  <c:v>.nra</c:v>
                </c:pt>
                <c:pt idx="338">
                  <c:v>.xn--i1b6b1a6a2e</c:v>
                </c:pt>
                <c:pt idx="339">
                  <c:v>.college</c:v>
                </c:pt>
                <c:pt idx="340">
                  <c:v>.osaka</c:v>
                </c:pt>
                <c:pt idx="341">
                  <c:v>.citic</c:v>
                </c:pt>
                <c:pt idx="342">
                  <c:v>.sca</c:v>
                </c:pt>
                <c:pt idx="343">
                  <c:v>.cancerresearch</c:v>
                </c:pt>
                <c:pt idx="344">
                  <c:v>.pharmacy</c:v>
                </c:pt>
                <c:pt idx="345">
                  <c:v>.alsace</c:v>
                </c:pt>
                <c:pt idx="346">
                  <c:v>.xn--rhqv96g</c:v>
                </c:pt>
                <c:pt idx="347">
                  <c:v>.rich</c:v>
                </c:pt>
                <c:pt idx="348">
                  <c:v>.globo</c:v>
                </c:pt>
                <c:pt idx="349">
                  <c:v>.whoswho</c:v>
                </c:pt>
              </c:strCache>
            </c:strRef>
          </c:cat>
          <c:val>
            <c:numRef>
              <c:f>'[TLD sales from end of sunrise period Mar 31 2015 v1.xlsx]overview chart (2)'!$L$2:$L$351</c:f>
              <c:numCache>
                <c:formatCode>_(* #,##0_);_(* \(#,##0\);_(* "-"??_);_(@_)</c:formatCode>
                <c:ptCount val="350"/>
                <c:pt idx="0">
                  <c:v>2721.304207119741</c:v>
                </c:pt>
                <c:pt idx="1">
                  <c:v>1304.7056603773585</c:v>
                </c:pt>
                <c:pt idx="2">
                  <c:v>525.66481994459832</c:v>
                </c:pt>
                <c:pt idx="3">
                  <c:v>410.17914438502675</c:v>
                </c:pt>
                <c:pt idx="4">
                  <c:v>441.61688311688312</c:v>
                </c:pt>
                <c:pt idx="5">
                  <c:v>566.49404761904759</c:v>
                </c:pt>
                <c:pt idx="6">
                  <c:v>1691</c:v>
                </c:pt>
                <c:pt idx="7">
                  <c:v>601.29230769230765</c:v>
                </c:pt>
                <c:pt idx="8">
                  <c:v>208.25414364640883</c:v>
                </c:pt>
                <c:pt idx="9">
                  <c:v>264.63309352517985</c:v>
                </c:pt>
                <c:pt idx="10">
                  <c:v>165.21462264150944</c:v>
                </c:pt>
                <c:pt idx="11">
                  <c:v>343.57714285714286</c:v>
                </c:pt>
                <c:pt idx="12">
                  <c:v>245.66666666666666</c:v>
                </c:pt>
                <c:pt idx="13">
                  <c:v>117.61870503597122</c:v>
                </c:pt>
                <c:pt idx="14">
                  <c:v>130.41866666666667</c:v>
                </c:pt>
                <c:pt idx="15">
                  <c:v>226.42523364485982</c:v>
                </c:pt>
                <c:pt idx="16">
                  <c:v>200.26582278481013</c:v>
                </c:pt>
                <c:pt idx="17">
                  <c:v>115.43658536585366</c:v>
                </c:pt>
                <c:pt idx="18">
                  <c:v>161.18283582089552</c:v>
                </c:pt>
                <c:pt idx="19">
                  <c:v>105.46858638743456</c:v>
                </c:pt>
                <c:pt idx="20">
                  <c:v>276.88028169014086</c:v>
                </c:pt>
                <c:pt idx="21">
                  <c:v>99.048257372654149</c:v>
                </c:pt>
                <c:pt idx="22">
                  <c:v>97.664000000000001</c:v>
                </c:pt>
                <c:pt idx="23">
                  <c:v>89.553349875930522</c:v>
                </c:pt>
                <c:pt idx="24">
                  <c:v>120.39383561643835</c:v>
                </c:pt>
                <c:pt idx="25">
                  <c:v>138.40928270042195</c:v>
                </c:pt>
                <c:pt idx="26">
                  <c:v>87.781065088757401</c:v>
                </c:pt>
                <c:pt idx="27">
                  <c:v>76.722513089005233</c:v>
                </c:pt>
                <c:pt idx="28">
                  <c:v>87.300613496932513</c:v>
                </c:pt>
                <c:pt idx="29">
                  <c:v>135.8235294117647</c:v>
                </c:pt>
                <c:pt idx="30">
                  <c:v>188.04225352112675</c:v>
                </c:pt>
                <c:pt idx="31">
                  <c:v>74.787356321839084</c:v>
                </c:pt>
                <c:pt idx="32">
                  <c:v>179.27464788732394</c:v>
                </c:pt>
                <c:pt idx="33">
                  <c:v>58.295121951219514</c:v>
                </c:pt>
                <c:pt idx="34">
                  <c:v>54.914634146341463</c:v>
                </c:pt>
                <c:pt idx="35">
                  <c:v>85.82352941176471</c:v>
                </c:pt>
                <c:pt idx="36">
                  <c:v>95.3125</c:v>
                </c:pt>
                <c:pt idx="37">
                  <c:v>51.242053789731052</c:v>
                </c:pt>
                <c:pt idx="38">
                  <c:v>96.064220183486242</c:v>
                </c:pt>
                <c:pt idx="39">
                  <c:v>56.438235294117646</c:v>
                </c:pt>
                <c:pt idx="40">
                  <c:v>48.348525469168898</c:v>
                </c:pt>
                <c:pt idx="41">
                  <c:v>45.373737373737377</c:v>
                </c:pt>
                <c:pt idx="42">
                  <c:v>225.75949367088609</c:v>
                </c:pt>
                <c:pt idx="43">
                  <c:v>49.29916897506925</c:v>
                </c:pt>
                <c:pt idx="44">
                  <c:v>47.157894736842103</c:v>
                </c:pt>
                <c:pt idx="45">
                  <c:v>44.253926701570684</c:v>
                </c:pt>
                <c:pt idx="46">
                  <c:v>64.759689922480618</c:v>
                </c:pt>
                <c:pt idx="47">
                  <c:v>114.4225352112676</c:v>
                </c:pt>
                <c:pt idx="48">
                  <c:v>120.70895522388059</c:v>
                </c:pt>
                <c:pt idx="49">
                  <c:v>62.298449612403104</c:v>
                </c:pt>
                <c:pt idx="50">
                  <c:v>59.162962962962965</c:v>
                </c:pt>
                <c:pt idx="51">
                  <c:v>41.400523560209422</c:v>
                </c:pt>
                <c:pt idx="52">
                  <c:v>37.004796163069543</c:v>
                </c:pt>
                <c:pt idx="53">
                  <c:v>41.684782608695649</c:v>
                </c:pt>
                <c:pt idx="54">
                  <c:v>58.1015625</c:v>
                </c:pt>
                <c:pt idx="55">
                  <c:v>73.625</c:v>
                </c:pt>
                <c:pt idx="56">
                  <c:v>35.853658536585364</c:v>
                </c:pt>
                <c:pt idx="57">
                  <c:v>215.22058823529412</c:v>
                </c:pt>
                <c:pt idx="58">
                  <c:v>38.898666666666664</c:v>
                </c:pt>
                <c:pt idx="59">
                  <c:v>53.541044776119406</c:v>
                </c:pt>
                <c:pt idx="60">
                  <c:v>37.87466666666667</c:v>
                </c:pt>
                <c:pt idx="61">
                  <c:v>38.409972299168977</c:v>
                </c:pt>
                <c:pt idx="62">
                  <c:v>58.656779661016948</c:v>
                </c:pt>
                <c:pt idx="63">
                  <c:v>39.923529411764704</c:v>
                </c:pt>
                <c:pt idx="64">
                  <c:v>38.491379310344826</c:v>
                </c:pt>
                <c:pt idx="65">
                  <c:v>93.852112676056336</c:v>
                </c:pt>
                <c:pt idx="66">
                  <c:v>31.41745283018868</c:v>
                </c:pt>
                <c:pt idx="67">
                  <c:v>44.023489932885909</c:v>
                </c:pt>
                <c:pt idx="68">
                  <c:v>37.673410404624278</c:v>
                </c:pt>
                <c:pt idx="69">
                  <c:v>38.894259818731115</c:v>
                </c:pt>
                <c:pt idx="70">
                  <c:v>42.916387959866221</c:v>
                </c:pt>
                <c:pt idx="71">
                  <c:v>40.570512820512818</c:v>
                </c:pt>
                <c:pt idx="72">
                  <c:v>29.834905660377359</c:v>
                </c:pt>
                <c:pt idx="73">
                  <c:v>70.463687150837984</c:v>
                </c:pt>
                <c:pt idx="74">
                  <c:v>35.228813559322035</c:v>
                </c:pt>
                <c:pt idx="75">
                  <c:v>37.322188449848028</c:v>
                </c:pt>
                <c:pt idx="76">
                  <c:v>149.65432098765433</c:v>
                </c:pt>
                <c:pt idx="77">
                  <c:v>37.776357827476041</c:v>
                </c:pt>
                <c:pt idx="78">
                  <c:v>41.418439716312058</c:v>
                </c:pt>
                <c:pt idx="79">
                  <c:v>43.022388059701491</c:v>
                </c:pt>
                <c:pt idx="80">
                  <c:v>26.505995203836932</c:v>
                </c:pt>
                <c:pt idx="81">
                  <c:v>36.183606557377047</c:v>
                </c:pt>
                <c:pt idx="82">
                  <c:v>33.888888888888886</c:v>
                </c:pt>
                <c:pt idx="83">
                  <c:v>50.375586854460096</c:v>
                </c:pt>
                <c:pt idx="84">
                  <c:v>28.702412868632706</c:v>
                </c:pt>
                <c:pt idx="85">
                  <c:v>32.009063444108762</c:v>
                </c:pt>
                <c:pt idx="86">
                  <c:v>58.463687150837991</c:v>
                </c:pt>
                <c:pt idx="87">
                  <c:v>34.712374581939798</c:v>
                </c:pt>
                <c:pt idx="88">
                  <c:v>50.72</c:v>
                </c:pt>
                <c:pt idx="89">
                  <c:v>27.212365591397848</c:v>
                </c:pt>
                <c:pt idx="90">
                  <c:v>27.141274238227147</c:v>
                </c:pt>
                <c:pt idx="91">
                  <c:v>82.810344827586206</c:v>
                </c:pt>
                <c:pt idx="92">
                  <c:v>47.965000000000003</c:v>
                </c:pt>
                <c:pt idx="93">
                  <c:v>70.335820895522389</c:v>
                </c:pt>
                <c:pt idx="94">
                  <c:v>25.364640883977902</c:v>
                </c:pt>
                <c:pt idx="95">
                  <c:v>23.583769633507853</c:v>
                </c:pt>
                <c:pt idx="96">
                  <c:v>31.726950354609929</c:v>
                </c:pt>
                <c:pt idx="97">
                  <c:v>30.33447098976109</c:v>
                </c:pt>
                <c:pt idx="98">
                  <c:v>39.06167400881057</c:v>
                </c:pt>
                <c:pt idx="99">
                  <c:v>42.671497584541065</c:v>
                </c:pt>
                <c:pt idx="100">
                  <c:v>21.939698492462313</c:v>
                </c:pt>
                <c:pt idx="101">
                  <c:v>45.15025906735751</c:v>
                </c:pt>
                <c:pt idx="102">
                  <c:v>25.501501501501501</c:v>
                </c:pt>
                <c:pt idx="103">
                  <c:v>20.581508515815084</c:v>
                </c:pt>
                <c:pt idx="104">
                  <c:v>23.908284023668639</c:v>
                </c:pt>
                <c:pt idx="105">
                  <c:v>22.232044198895029</c:v>
                </c:pt>
                <c:pt idx="106">
                  <c:v>38.642512077294683</c:v>
                </c:pt>
                <c:pt idx="107">
                  <c:v>19.330073349633253</c:v>
                </c:pt>
                <c:pt idx="108">
                  <c:v>33.438297872340428</c:v>
                </c:pt>
                <c:pt idx="109">
                  <c:v>18.652278177458033</c:v>
                </c:pt>
                <c:pt idx="110">
                  <c:v>50.448051948051948</c:v>
                </c:pt>
                <c:pt idx="111">
                  <c:v>22.241379310344829</c:v>
                </c:pt>
                <c:pt idx="112">
                  <c:v>66.422413793103445</c:v>
                </c:pt>
                <c:pt idx="113">
                  <c:v>22.647058823529413</c:v>
                </c:pt>
                <c:pt idx="114">
                  <c:v>19.70694087403599</c:v>
                </c:pt>
                <c:pt idx="115">
                  <c:v>18.423357664233578</c:v>
                </c:pt>
                <c:pt idx="116">
                  <c:v>17.414868105515588</c:v>
                </c:pt>
                <c:pt idx="117">
                  <c:v>40.486033519553075</c:v>
                </c:pt>
                <c:pt idx="118">
                  <c:v>19.633152173913043</c:v>
                </c:pt>
                <c:pt idx="119">
                  <c:v>17.380487804878047</c:v>
                </c:pt>
                <c:pt idx="120">
                  <c:v>178.71794871794873</c:v>
                </c:pt>
                <c:pt idx="121">
                  <c:v>59.681034482758619</c:v>
                </c:pt>
                <c:pt idx="122">
                  <c:v>21.184049079754601</c:v>
                </c:pt>
                <c:pt idx="123">
                  <c:v>31.587155963302752</c:v>
                </c:pt>
                <c:pt idx="124">
                  <c:v>17.378787878787879</c:v>
                </c:pt>
                <c:pt idx="125">
                  <c:v>23.591065292096221</c:v>
                </c:pt>
                <c:pt idx="126">
                  <c:v>36.41935483870968</c:v>
                </c:pt>
                <c:pt idx="127">
                  <c:v>19.463976945244958</c:v>
                </c:pt>
                <c:pt idx="128">
                  <c:v>46.427586206896549</c:v>
                </c:pt>
                <c:pt idx="129">
                  <c:v>15.346698113207546</c:v>
                </c:pt>
                <c:pt idx="130">
                  <c:v>32.908163265306122</c:v>
                </c:pt>
                <c:pt idx="131">
                  <c:v>17.105978260869566</c:v>
                </c:pt>
                <c:pt idx="132">
                  <c:v>14.846698113207546</c:v>
                </c:pt>
                <c:pt idx="133">
                  <c:v>21.211267605633804</c:v>
                </c:pt>
                <c:pt idx="134">
                  <c:v>16.858757062146893</c:v>
                </c:pt>
                <c:pt idx="135">
                  <c:v>14.329268292682928</c:v>
                </c:pt>
                <c:pt idx="136">
                  <c:v>19.310810810810811</c:v>
                </c:pt>
                <c:pt idx="137">
                  <c:v>31.541899441340782</c:v>
                </c:pt>
                <c:pt idx="138">
                  <c:v>13.52757793764988</c:v>
                </c:pt>
                <c:pt idx="139">
                  <c:v>54.417475728155338</c:v>
                </c:pt>
                <c:pt idx="140">
                  <c:v>28.823834196891191</c:v>
                </c:pt>
                <c:pt idx="141">
                  <c:v>14.035353535353535</c:v>
                </c:pt>
                <c:pt idx="142">
                  <c:v>66.011904761904759</c:v>
                </c:pt>
                <c:pt idx="143">
                  <c:v>12.908018867924529</c:v>
                </c:pt>
                <c:pt idx="144">
                  <c:v>13.486352357320099</c:v>
                </c:pt>
                <c:pt idx="145">
                  <c:v>23.123404255319148</c:v>
                </c:pt>
                <c:pt idx="146">
                  <c:v>30.994285714285713</c:v>
                </c:pt>
                <c:pt idx="147">
                  <c:v>14.684782608695652</c:v>
                </c:pt>
                <c:pt idx="148">
                  <c:v>18.742049469964666</c:v>
                </c:pt>
                <c:pt idx="149">
                  <c:v>45.698275862068968</c:v>
                </c:pt>
                <c:pt idx="150">
                  <c:v>23.619909502262445</c:v>
                </c:pt>
                <c:pt idx="151">
                  <c:v>14.434903047091412</c:v>
                </c:pt>
                <c:pt idx="152">
                  <c:v>12.612195121951219</c:v>
                </c:pt>
                <c:pt idx="153">
                  <c:v>16.175548589341691</c:v>
                </c:pt>
                <c:pt idx="154">
                  <c:v>12.330935251798561</c:v>
                </c:pt>
                <c:pt idx="155">
                  <c:v>19.8203125</c:v>
                </c:pt>
                <c:pt idx="156">
                  <c:v>105.72340425531915</c:v>
                </c:pt>
                <c:pt idx="157">
                  <c:v>28.148571428571429</c:v>
                </c:pt>
                <c:pt idx="158">
                  <c:v>19.250980392156862</c:v>
                </c:pt>
                <c:pt idx="159">
                  <c:v>16.865979381443299</c:v>
                </c:pt>
                <c:pt idx="160">
                  <c:v>12.744</c:v>
                </c:pt>
                <c:pt idx="161">
                  <c:v>14.048048048048049</c:v>
                </c:pt>
                <c:pt idx="162">
                  <c:v>12.020942408376964</c:v>
                </c:pt>
                <c:pt idx="163">
                  <c:v>14.282051282051283</c:v>
                </c:pt>
                <c:pt idx="164">
                  <c:v>10.483490566037736</c:v>
                </c:pt>
                <c:pt idx="165">
                  <c:v>11.725333333333333</c:v>
                </c:pt>
                <c:pt idx="166">
                  <c:v>24.94857142857143</c:v>
                </c:pt>
                <c:pt idx="167">
                  <c:v>19.092105263157894</c:v>
                </c:pt>
                <c:pt idx="168">
                  <c:v>12.837278106508876</c:v>
                </c:pt>
                <c:pt idx="169">
                  <c:v>25.274853801169591</c:v>
                </c:pt>
                <c:pt idx="170">
                  <c:v>13.036253776435045</c:v>
                </c:pt>
                <c:pt idx="171">
                  <c:v>17.735537190082646</c:v>
                </c:pt>
                <c:pt idx="172">
                  <c:v>29.095238095238095</c:v>
                </c:pt>
                <c:pt idx="173">
                  <c:v>14.422297297297296</c:v>
                </c:pt>
                <c:pt idx="174">
                  <c:v>57.378378378378379</c:v>
                </c:pt>
                <c:pt idx="175">
                  <c:v>19.167420814479637</c:v>
                </c:pt>
                <c:pt idx="176">
                  <c:v>12.444117647058823</c:v>
                </c:pt>
                <c:pt idx="177">
                  <c:v>19.287037037037038</c:v>
                </c:pt>
                <c:pt idx="178">
                  <c:v>16.722891566265059</c:v>
                </c:pt>
                <c:pt idx="179">
                  <c:v>11.976945244956772</c:v>
                </c:pt>
                <c:pt idx="180">
                  <c:v>17.285106382978725</c:v>
                </c:pt>
                <c:pt idx="181">
                  <c:v>28.443661971830984</c:v>
                </c:pt>
                <c:pt idx="182">
                  <c:v>11.157458563535911</c:v>
                </c:pt>
                <c:pt idx="183">
                  <c:v>14.04225352112676</c:v>
                </c:pt>
                <c:pt idx="184">
                  <c:v>11.321022727272727</c:v>
                </c:pt>
                <c:pt idx="185">
                  <c:v>9.7915632754342425</c:v>
                </c:pt>
                <c:pt idx="186">
                  <c:v>10.6875</c:v>
                </c:pt>
                <c:pt idx="187">
                  <c:v>13.60701754385965</c:v>
                </c:pt>
                <c:pt idx="188">
                  <c:v>14.699619771863118</c:v>
                </c:pt>
                <c:pt idx="189">
                  <c:v>76.92</c:v>
                </c:pt>
                <c:pt idx="190">
                  <c:v>13.124137931034483</c:v>
                </c:pt>
                <c:pt idx="191">
                  <c:v>9.7275064267352178</c:v>
                </c:pt>
                <c:pt idx="192">
                  <c:v>12.445945945945946</c:v>
                </c:pt>
                <c:pt idx="193">
                  <c:v>17.074766355140188</c:v>
                </c:pt>
                <c:pt idx="194">
                  <c:v>9.8559556786703606</c:v>
                </c:pt>
                <c:pt idx="195">
                  <c:v>23.543046357615893</c:v>
                </c:pt>
                <c:pt idx="196">
                  <c:v>8.7121588089330029</c:v>
                </c:pt>
                <c:pt idx="197">
                  <c:v>8.6683168316831676</c:v>
                </c:pt>
                <c:pt idx="198">
                  <c:v>8.8131313131313131</c:v>
                </c:pt>
                <c:pt idx="199">
                  <c:v>11.694630872483222</c:v>
                </c:pt>
                <c:pt idx="200">
                  <c:v>12.548736462093864</c:v>
                </c:pt>
                <c:pt idx="201">
                  <c:v>13.939759036144578</c:v>
                </c:pt>
                <c:pt idx="202">
                  <c:v>11.466442953020135</c:v>
                </c:pt>
                <c:pt idx="203">
                  <c:v>12.916349809885931</c:v>
                </c:pt>
                <c:pt idx="204">
                  <c:v>8.6529562982005146</c:v>
                </c:pt>
                <c:pt idx="205">
                  <c:v>26.007874015748033</c:v>
                </c:pt>
                <c:pt idx="206">
                  <c:v>63.403846153846153</c:v>
                </c:pt>
                <c:pt idx="207">
                  <c:v>22.620689655172413</c:v>
                </c:pt>
                <c:pt idx="208">
                  <c:v>10.638436482084691</c:v>
                </c:pt>
                <c:pt idx="209">
                  <c:v>14.276315789473685</c:v>
                </c:pt>
                <c:pt idx="210">
                  <c:v>11.732851985559567</c:v>
                </c:pt>
                <c:pt idx="211">
                  <c:v>13.032128514056225</c:v>
                </c:pt>
                <c:pt idx="212">
                  <c:v>9.4941176470588236</c:v>
                </c:pt>
                <c:pt idx="213">
                  <c:v>10.628762541806021</c:v>
                </c:pt>
                <c:pt idx="214">
                  <c:v>18.05142857142857</c:v>
                </c:pt>
                <c:pt idx="215">
                  <c:v>12.938016528925619</c:v>
                </c:pt>
                <c:pt idx="216">
                  <c:v>18.957575757575757</c:v>
                </c:pt>
                <c:pt idx="217">
                  <c:v>8.099462365591398</c:v>
                </c:pt>
                <c:pt idx="218">
                  <c:v>37.645569620253163</c:v>
                </c:pt>
                <c:pt idx="219">
                  <c:v>10.348591549295774</c:v>
                </c:pt>
                <c:pt idx="220">
                  <c:v>22.59375</c:v>
                </c:pt>
                <c:pt idx="221">
                  <c:v>12.394736842105264</c:v>
                </c:pt>
                <c:pt idx="222">
                  <c:v>9.4429530201342278</c:v>
                </c:pt>
                <c:pt idx="223">
                  <c:v>14.564766839378239</c:v>
                </c:pt>
                <c:pt idx="224">
                  <c:v>9.816901408450704</c:v>
                </c:pt>
                <c:pt idx="225">
                  <c:v>10.94488188976378</c:v>
                </c:pt>
                <c:pt idx="226">
                  <c:v>13.338164251207729</c:v>
                </c:pt>
                <c:pt idx="227">
                  <c:v>9.4742268041237114</c:v>
                </c:pt>
                <c:pt idx="228">
                  <c:v>14.272251308900524</c:v>
                </c:pt>
                <c:pt idx="229">
                  <c:v>10.855421686746988</c:v>
                </c:pt>
                <c:pt idx="230">
                  <c:v>7.6300578034682083</c:v>
                </c:pt>
                <c:pt idx="231">
                  <c:v>105.12</c:v>
                </c:pt>
                <c:pt idx="232">
                  <c:v>8.169278996865204</c:v>
                </c:pt>
                <c:pt idx="233">
                  <c:v>8.4983606557377041</c:v>
                </c:pt>
                <c:pt idx="234">
                  <c:v>38.179104477611943</c:v>
                </c:pt>
                <c:pt idx="235">
                  <c:v>11.94392523364486</c:v>
                </c:pt>
                <c:pt idx="236">
                  <c:v>8.7404844290657433</c:v>
                </c:pt>
                <c:pt idx="237">
                  <c:v>8.6254295532646044</c:v>
                </c:pt>
                <c:pt idx="238">
                  <c:v>10.75107296137339</c:v>
                </c:pt>
                <c:pt idx="239">
                  <c:v>33.386666666666663</c:v>
                </c:pt>
                <c:pt idx="240">
                  <c:v>9.5171102661596958</c:v>
                </c:pt>
                <c:pt idx="241">
                  <c:v>9.0144404332129966</c:v>
                </c:pt>
                <c:pt idx="242">
                  <c:v>9.3134328358208958</c:v>
                </c:pt>
                <c:pt idx="243">
                  <c:v>31.49367088607595</c:v>
                </c:pt>
                <c:pt idx="244">
                  <c:v>99.28</c:v>
                </c:pt>
                <c:pt idx="245">
                  <c:v>8.0950819672131153</c:v>
                </c:pt>
                <c:pt idx="246">
                  <c:v>21.146551724137932</c:v>
                </c:pt>
                <c:pt idx="247">
                  <c:v>12.044554455445544</c:v>
                </c:pt>
                <c:pt idx="248">
                  <c:v>11.313084112149532</c:v>
                </c:pt>
                <c:pt idx="249">
                  <c:v>96.4</c:v>
                </c:pt>
                <c:pt idx="250">
                  <c:v>11.207729468599034</c:v>
                </c:pt>
                <c:pt idx="251">
                  <c:v>13.154285714285715</c:v>
                </c:pt>
                <c:pt idx="252">
                  <c:v>6.306629834254144</c:v>
                </c:pt>
                <c:pt idx="253">
                  <c:v>7.950704225352113</c:v>
                </c:pt>
                <c:pt idx="254">
                  <c:v>13.052325581395349</c:v>
                </c:pt>
                <c:pt idx="255">
                  <c:v>19.120689655172413</c:v>
                </c:pt>
                <c:pt idx="256">
                  <c:v>7.1025641025641022</c:v>
                </c:pt>
                <c:pt idx="257">
                  <c:v>5.64021164021164</c:v>
                </c:pt>
                <c:pt idx="258">
                  <c:v>6.7788461538461542</c:v>
                </c:pt>
                <c:pt idx="259">
                  <c:v>11.88</c:v>
                </c:pt>
                <c:pt idx="260">
                  <c:v>14.416666666666666</c:v>
                </c:pt>
                <c:pt idx="261">
                  <c:v>8.4462809917355379</c:v>
                </c:pt>
                <c:pt idx="262">
                  <c:v>8.8508771929824555</c:v>
                </c:pt>
                <c:pt idx="263">
                  <c:v>6.9241379310344824</c:v>
                </c:pt>
                <c:pt idx="264">
                  <c:v>7.4888059701492535</c:v>
                </c:pt>
                <c:pt idx="265">
                  <c:v>10.763736263736265</c:v>
                </c:pt>
                <c:pt idx="266">
                  <c:v>8.9862385321100913</c:v>
                </c:pt>
                <c:pt idx="267">
                  <c:v>6.2756410256410255</c:v>
                </c:pt>
                <c:pt idx="268">
                  <c:v>7.9214876033057848</c:v>
                </c:pt>
                <c:pt idx="269">
                  <c:v>9.6479591836734695</c:v>
                </c:pt>
                <c:pt idx="270">
                  <c:v>35.452830188679243</c:v>
                </c:pt>
                <c:pt idx="271">
                  <c:v>18.098039215686274</c:v>
                </c:pt>
                <c:pt idx="272">
                  <c:v>14.291338582677165</c:v>
                </c:pt>
                <c:pt idx="273">
                  <c:v>8.3551401869158877</c:v>
                </c:pt>
                <c:pt idx="274">
                  <c:v>7.4170212765957446</c:v>
                </c:pt>
                <c:pt idx="275">
                  <c:v>7.882352941176471</c:v>
                </c:pt>
                <c:pt idx="276">
                  <c:v>8.304347826086957</c:v>
                </c:pt>
                <c:pt idx="277">
                  <c:v>7.5384615384615383</c:v>
                </c:pt>
                <c:pt idx="278">
                  <c:v>8.0350000000000001</c:v>
                </c:pt>
                <c:pt idx="279">
                  <c:v>5.5724381625441692</c:v>
                </c:pt>
                <c:pt idx="280">
                  <c:v>5.9140625</c:v>
                </c:pt>
                <c:pt idx="281">
                  <c:v>3.3481152993348116</c:v>
                </c:pt>
                <c:pt idx="282">
                  <c:v>4.282420749279539</c:v>
                </c:pt>
                <c:pt idx="283">
                  <c:v>4.740384615384615</c:v>
                </c:pt>
                <c:pt idx="284">
                  <c:v>9.741721854304636</c:v>
                </c:pt>
                <c:pt idx="285">
                  <c:v>5.546875</c:v>
                </c:pt>
                <c:pt idx="286">
                  <c:v>3.717741935483871</c:v>
                </c:pt>
                <c:pt idx="287">
                  <c:v>3.8498583569405098</c:v>
                </c:pt>
                <c:pt idx="288">
                  <c:v>4.613793103448276</c:v>
                </c:pt>
                <c:pt idx="289">
                  <c:v>24.90566037735849</c:v>
                </c:pt>
                <c:pt idx="290">
                  <c:v>5.518987341772152</c:v>
                </c:pt>
                <c:pt idx="291">
                  <c:v>5.8959276018099551</c:v>
                </c:pt>
                <c:pt idx="292">
                  <c:v>4.5689045936395756</c:v>
                </c:pt>
                <c:pt idx="293">
                  <c:v>3.6363636363636362</c:v>
                </c:pt>
                <c:pt idx="294">
                  <c:v>3.9836065573770494</c:v>
                </c:pt>
                <c:pt idx="295">
                  <c:v>4.2473498233215548</c:v>
                </c:pt>
                <c:pt idx="296">
                  <c:v>4.0777385159010597</c:v>
                </c:pt>
                <c:pt idx="297">
                  <c:v>5.1355140186915884</c:v>
                </c:pt>
                <c:pt idx="298">
                  <c:v>4.877272727272727</c:v>
                </c:pt>
                <c:pt idx="299">
                  <c:v>7.4890510948905114</c:v>
                </c:pt>
                <c:pt idx="300">
                  <c:v>19.659574468085108</c:v>
                </c:pt>
                <c:pt idx="301">
                  <c:v>4.4299516908212562</c:v>
                </c:pt>
                <c:pt idx="302">
                  <c:v>18.224489795918366</c:v>
                </c:pt>
                <c:pt idx="303">
                  <c:v>7.6274509803921573</c:v>
                </c:pt>
                <c:pt idx="304">
                  <c:v>4.3818181818181818</c:v>
                </c:pt>
                <c:pt idx="305">
                  <c:v>3.5073170731707317</c:v>
                </c:pt>
                <c:pt idx="306">
                  <c:v>10.328358208955224</c:v>
                </c:pt>
                <c:pt idx="307">
                  <c:v>2.6007604562737643</c:v>
                </c:pt>
                <c:pt idx="308">
                  <c:v>2.9345794392523366</c:v>
                </c:pt>
                <c:pt idx="309">
                  <c:v>13.021276595744681</c:v>
                </c:pt>
                <c:pt idx="310">
                  <c:v>14.731707317073171</c:v>
                </c:pt>
                <c:pt idx="311">
                  <c:v>4</c:v>
                </c:pt>
                <c:pt idx="312">
                  <c:v>1.5272206303724929</c:v>
                </c:pt>
                <c:pt idx="313">
                  <c:v>1.5626911314984711</c:v>
                </c:pt>
                <c:pt idx="314">
                  <c:v>5.6904761904761907</c:v>
                </c:pt>
                <c:pt idx="315">
                  <c:v>1.6061643835616439</c:v>
                </c:pt>
                <c:pt idx="316">
                  <c:v>2.2736318407960199</c:v>
                </c:pt>
                <c:pt idx="317">
                  <c:v>3.5897435897435899</c:v>
                </c:pt>
                <c:pt idx="318">
                  <c:v>2.7449664429530203</c:v>
                </c:pt>
                <c:pt idx="319">
                  <c:v>1.8387096774193548</c:v>
                </c:pt>
                <c:pt idx="320">
                  <c:v>2.6111111111111112</c:v>
                </c:pt>
                <c:pt idx="321">
                  <c:v>4.5432098765432096</c:v>
                </c:pt>
                <c:pt idx="322">
                  <c:v>16.095238095238095</c:v>
                </c:pt>
                <c:pt idx="323">
                  <c:v>3.691358024691358</c:v>
                </c:pt>
                <c:pt idx="324">
                  <c:v>1.7939393939393939</c:v>
                </c:pt>
                <c:pt idx="325">
                  <c:v>0.94462540716612375</c:v>
                </c:pt>
                <c:pt idx="326">
                  <c:v>0</c:v>
                </c:pt>
                <c:pt idx="327">
                  <c:v>1.8378378378378379</c:v>
                </c:pt>
                <c:pt idx="328">
                  <c:v>10.8</c:v>
                </c:pt>
                <c:pt idx="329">
                  <c:v>2.6979166666666665</c:v>
                </c:pt>
                <c:pt idx="330">
                  <c:v>1.5575757575757576</c:v>
                </c:pt>
                <c:pt idx="331">
                  <c:v>12.444444444444445</c:v>
                </c:pt>
                <c:pt idx="332">
                  <c:v>5.4146341463414638</c:v>
                </c:pt>
                <c:pt idx="333">
                  <c:v>0.42521994134897362</c:v>
                </c:pt>
                <c:pt idx="334">
                  <c:v>35.75</c:v>
                </c:pt>
                <c:pt idx="335">
                  <c:v>1.2222222222222223</c:v>
                </c:pt>
                <c:pt idx="336">
                  <c:v>0.53962264150943395</c:v>
                </c:pt>
                <c:pt idx="337">
                  <c:v>3.3738832921497816E-3</c:v>
                </c:pt>
                <c:pt idx="338">
                  <c:v>0.3973941368078176</c:v>
                </c:pt>
                <c:pt idx="339">
                  <c:v>0</c:v>
                </c:pt>
                <c:pt idx="340">
                  <c:v>6.9285714285714288</c:v>
                </c:pt>
                <c:pt idx="341">
                  <c:v>0.33584905660377357</c:v>
                </c:pt>
                <c:pt idx="342">
                  <c:v>2.0908572514731038E-3</c:v>
                </c:pt>
                <c:pt idx="343">
                  <c:v>0</c:v>
                </c:pt>
                <c:pt idx="344">
                  <c:v>8.6666666666666661</c:v>
                </c:pt>
                <c:pt idx="345">
                  <c:v>14.4</c:v>
                </c:pt>
                <c:pt idx="346">
                  <c:v>0.24652777777777779</c:v>
                </c:pt>
                <c:pt idx="347">
                  <c:v>0.19034090909090909</c:v>
                </c:pt>
                <c:pt idx="348">
                  <c:v>0.22007722007722008</c:v>
                </c:pt>
                <c:pt idx="349">
                  <c:v>0.32653061224489793</c:v>
                </c:pt>
              </c:numCache>
            </c:numRef>
          </c:val>
        </c:ser>
        <c:dLbls>
          <c:showLegendKey val="0"/>
          <c:showVal val="0"/>
          <c:showCatName val="0"/>
          <c:showSerName val="0"/>
          <c:showPercent val="0"/>
          <c:showBubbleSize val="0"/>
        </c:dLbls>
        <c:gapWidth val="64"/>
        <c:overlap val="-15"/>
        <c:axId val="-1018359664"/>
        <c:axId val="-1132168896"/>
        <c:extLst/>
      </c:barChart>
      <c:catAx>
        <c:axId val="-10183596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accent1">
                    <a:lumMod val="75000"/>
                  </a:schemeClr>
                </a:solidFill>
                <a:latin typeface="+mn-lt"/>
                <a:ea typeface="+mn-ea"/>
                <a:cs typeface="+mn-cs"/>
              </a:defRPr>
            </a:pPr>
            <a:endParaRPr lang="en-US"/>
          </a:p>
        </c:txPr>
        <c:crossAx val="-1132168896"/>
        <c:crosses val="autoZero"/>
        <c:auto val="0"/>
        <c:lblAlgn val="ctr"/>
        <c:lblOffset val="100"/>
        <c:noMultiLvlLbl val="0"/>
      </c:catAx>
      <c:valAx>
        <c:axId val="-1132168896"/>
        <c:scaling>
          <c:orientation val="minMax"/>
          <c:max val="1000"/>
          <c:min val="0"/>
        </c:scaling>
        <c:delete val="0"/>
        <c:axPos val="l"/>
        <c:numFmt formatCode="_(* #,##0_);_(* \(#,##0\);_(*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8359664"/>
        <c:crosses val="autoZero"/>
        <c:crossBetween val="midCat"/>
        <c:minorUnit val="5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4"/>
          <c:order val="4"/>
          <c:tx>
            <c:strRef>
              <c:f>'[TLD sales from end of sunrise period Mar 31 2015 v4.xlsx]List 20150420 Revenue'!$G$1</c:f>
              <c:strCache>
                <c:ptCount val="1"/>
              </c:strCache>
            </c:strRef>
          </c:tx>
          <c:spPr>
            <a:gradFill rotWithShape="1">
              <a:gsLst>
                <a:gs pos="0">
                  <a:schemeClr val="accent5">
                    <a:tint val="65000"/>
                    <a:shade val="92000"/>
                    <a:satMod val="130000"/>
                  </a:schemeClr>
                </a:gs>
                <a:gs pos="45000">
                  <a:schemeClr val="accent5">
                    <a:tint val="60000"/>
                    <a:shade val="99000"/>
                    <a:satMod val="120000"/>
                  </a:schemeClr>
                </a:gs>
                <a:gs pos="100000">
                  <a:schemeClr val="accent5">
                    <a:tint val="55000"/>
                    <a:satMod val="140000"/>
                  </a:schemeClr>
                </a:gs>
              </a:gsLst>
              <a:path path="circle">
                <a:fillToRect l="100000" t="100000" r="100000" b="100000"/>
              </a:path>
            </a:gradFill>
            <a:ln w="9525" cap="flat" cmpd="sng" algn="ctr">
              <a:solidFill>
                <a:schemeClr val="accent5">
                  <a:shade val="95000"/>
                </a:schemeClr>
              </a:solidFill>
              <a:round/>
            </a:ln>
            <a:effectLst/>
          </c:spPr>
          <c:invertIfNegative val="0"/>
          <c:cat>
            <c:strRef>
              <c:f>'[TLD sales from end of sunrise period Mar 31 2015 v4.xlsx]List 20150420 Revenue'!$B$2:$B$305</c:f>
              <c:strCache>
                <c:ptCount val="304"/>
                <c:pt idx="0">
                  <c:v>.nyc</c:v>
                </c:pt>
                <c:pt idx="1">
                  <c:v>.london</c:v>
                </c:pt>
                <c:pt idx="2">
                  <c:v>.xn--czru2d</c:v>
                </c:pt>
                <c:pt idx="3">
                  <c:v>.property</c:v>
                </c:pt>
                <c:pt idx="4">
                  <c:v>.xn--55qx5d</c:v>
                </c:pt>
                <c:pt idx="5">
                  <c:v>.xn--czr694b</c:v>
                </c:pt>
                <c:pt idx="6">
                  <c:v>.bayern</c:v>
                </c:pt>
                <c:pt idx="7">
                  <c:v>.wang</c:v>
                </c:pt>
                <c:pt idx="8">
                  <c:v>.club</c:v>
                </c:pt>
                <c:pt idx="9">
                  <c:v>.xn--io0a7i</c:v>
                </c:pt>
                <c:pt idx="10">
                  <c:v>.paris</c:v>
                </c:pt>
                <c:pt idx="11">
                  <c:v>.world</c:v>
                </c:pt>
                <c:pt idx="12">
                  <c:v>.website</c:v>
                </c:pt>
                <c:pt idx="13">
                  <c:v>.hamburg</c:v>
                </c:pt>
                <c:pt idx="14">
                  <c:v>.guru</c:v>
                </c:pt>
                <c:pt idx="15">
                  <c:v>.vegas</c:v>
                </c:pt>
                <c:pt idx="16">
                  <c:v>.expert</c:v>
                </c:pt>
                <c:pt idx="17">
                  <c:v>.xn--3ds443g</c:v>
                </c:pt>
                <c:pt idx="18">
                  <c:v>.hosting</c:v>
                </c:pt>
                <c:pt idx="19">
                  <c:v>.vlaanderen</c:v>
                </c:pt>
                <c:pt idx="20">
                  <c:v>.solutions</c:v>
                </c:pt>
                <c:pt idx="21">
                  <c:v>.lawyer</c:v>
                </c:pt>
                <c:pt idx="22">
                  <c:v>.immo</c:v>
                </c:pt>
                <c:pt idx="23">
                  <c:v>.brussels</c:v>
                </c:pt>
                <c:pt idx="24">
                  <c:v>.voting</c:v>
                </c:pt>
                <c:pt idx="25">
                  <c:v>.xn--6qq986b3xl</c:v>
                </c:pt>
                <c:pt idx="26">
                  <c:v>.global</c:v>
                </c:pt>
                <c:pt idx="27">
                  <c:v>.help</c:v>
                </c:pt>
                <c:pt idx="28">
                  <c:v>.quebec</c:v>
                </c:pt>
                <c:pt idx="29">
                  <c:v>.email</c:v>
                </c:pt>
                <c:pt idx="30">
                  <c:v>.life</c:v>
                </c:pt>
                <c:pt idx="31">
                  <c:v>.melbourne</c:v>
                </c:pt>
                <c:pt idx="32">
                  <c:v>.eus</c:v>
                </c:pt>
                <c:pt idx="33">
                  <c:v>.luxury</c:v>
                </c:pt>
                <c:pt idx="34">
                  <c:v>.xn--3bst00m</c:v>
                </c:pt>
                <c:pt idx="35">
                  <c:v>.scot</c:v>
                </c:pt>
                <c:pt idx="36">
                  <c:v>.services</c:v>
                </c:pt>
                <c:pt idx="37">
                  <c:v>.space</c:v>
                </c:pt>
                <c:pt idx="38">
                  <c:v>.today</c:v>
                </c:pt>
                <c:pt idx="39">
                  <c:v>.diet</c:v>
                </c:pt>
                <c:pt idx="40">
                  <c:v>.tokyo</c:v>
                </c:pt>
                <c:pt idx="41">
                  <c:v>.attorney</c:v>
                </c:pt>
                <c:pt idx="42">
                  <c:v>.forsale</c:v>
                </c:pt>
                <c:pt idx="43">
                  <c:v>.link</c:v>
                </c:pt>
                <c:pt idx="44">
                  <c:v>.company</c:v>
                </c:pt>
                <c:pt idx="45">
                  <c:v>.versicherung</c:v>
                </c:pt>
                <c:pt idx="46">
                  <c:v>.city</c:v>
                </c:pt>
                <c:pt idx="47">
                  <c:v>.wien</c:v>
                </c:pt>
                <c:pt idx="48">
                  <c:v>.bio</c:v>
                </c:pt>
                <c:pt idx="49">
                  <c:v>.click</c:v>
                </c:pt>
                <c:pt idx="50">
                  <c:v>.education</c:v>
                </c:pt>
                <c:pt idx="51">
                  <c:v>.xn--fiq228c5hs</c:v>
                </c:pt>
                <c:pt idx="52">
                  <c:v>.moscow</c:v>
                </c:pt>
                <c:pt idx="53">
                  <c:v>.consulting</c:v>
                </c:pt>
                <c:pt idx="54">
                  <c:v>.church</c:v>
                </c:pt>
                <c:pt idx="55">
                  <c:v>.media</c:v>
                </c:pt>
                <c:pt idx="56">
                  <c:v>.tips</c:v>
                </c:pt>
                <c:pt idx="57">
                  <c:v>.audio</c:v>
                </c:pt>
                <c:pt idx="58">
                  <c:v>.photography</c:v>
                </c:pt>
                <c:pt idx="59">
                  <c:v>.restaurant</c:v>
                </c:pt>
                <c:pt idx="60">
                  <c:v>.rocks</c:v>
                </c:pt>
                <c:pt idx="61">
                  <c:v>.academy</c:v>
                </c:pt>
                <c:pt idx="62">
                  <c:v>.training</c:v>
                </c:pt>
                <c:pt idx="63">
                  <c:v>.bzh</c:v>
                </c:pt>
                <c:pt idx="64">
                  <c:v>.center</c:v>
                </c:pt>
                <c:pt idx="65">
                  <c:v>.guide</c:v>
                </c:pt>
                <c:pt idx="66">
                  <c:v>.business</c:v>
                </c:pt>
                <c:pt idx="67">
                  <c:v>.xn--4gbrim</c:v>
                </c:pt>
                <c:pt idx="68">
                  <c:v>.software</c:v>
                </c:pt>
                <c:pt idx="69">
                  <c:v>.healthcare</c:v>
                </c:pt>
                <c:pt idx="70">
                  <c:v>.christmas</c:v>
                </c:pt>
                <c:pt idx="71">
                  <c:v>.technology</c:v>
                </c:pt>
                <c:pt idx="72">
                  <c:v>.agency</c:v>
                </c:pt>
                <c:pt idx="73">
                  <c:v>.events</c:v>
                </c:pt>
                <c:pt idx="74">
                  <c:v>.network</c:v>
                </c:pt>
                <c:pt idx="75">
                  <c:v>.gal</c:v>
                </c:pt>
                <c:pt idx="76">
                  <c:v>.house</c:v>
                </c:pt>
                <c:pt idx="77">
                  <c:v>.deals</c:v>
                </c:pt>
                <c:pt idx="78">
                  <c:v>.ooo</c:v>
                </c:pt>
                <c:pt idx="79">
                  <c:v>.kiwi</c:v>
                </c:pt>
                <c:pt idx="80">
                  <c:v>.kaufen</c:v>
                </c:pt>
                <c:pt idx="81">
                  <c:v>.support</c:v>
                </c:pt>
                <c:pt idx="82">
                  <c:v>.dental</c:v>
                </c:pt>
                <c:pt idx="83">
                  <c:v>.ninja</c:v>
                </c:pt>
                <c:pt idx="84">
                  <c:v>.zone</c:v>
                </c:pt>
                <c:pt idx="85">
                  <c:v>.blackfriday</c:v>
                </c:pt>
                <c:pt idx="86">
                  <c:v>.digital</c:v>
                </c:pt>
                <c:pt idx="87">
                  <c:v>.systems</c:v>
                </c:pt>
                <c:pt idx="88">
                  <c:v>.pizza</c:v>
                </c:pt>
                <c:pt idx="89">
                  <c:v>.directory</c:v>
                </c:pt>
                <c:pt idx="90">
                  <c:v>.red</c:v>
                </c:pt>
                <c:pt idx="91">
                  <c:v>.webcam</c:v>
                </c:pt>
                <c:pt idx="92">
                  <c:v>.bar</c:v>
                </c:pt>
                <c:pt idx="93">
                  <c:v>.band</c:v>
                </c:pt>
                <c:pt idx="94">
                  <c:v>.marketing</c:v>
                </c:pt>
                <c:pt idx="95">
                  <c:v>.how</c:v>
                </c:pt>
                <c:pt idx="96">
                  <c:v>.xn--80adxhks</c:v>
                </c:pt>
                <c:pt idx="97">
                  <c:v>.beer</c:v>
                </c:pt>
                <c:pt idx="98">
                  <c:v>.photo</c:v>
                </c:pt>
                <c:pt idx="99">
                  <c:v>.rentals</c:v>
                </c:pt>
                <c:pt idx="100">
                  <c:v>.top</c:v>
                </c:pt>
                <c:pt idx="101">
                  <c:v>.black</c:v>
                </c:pt>
                <c:pt idx="102">
                  <c:v>.international</c:v>
                </c:pt>
                <c:pt idx="103">
                  <c:v>.clothing</c:v>
                </c:pt>
                <c:pt idx="104">
                  <c:v>.coffee</c:v>
                </c:pt>
                <c:pt idx="105">
                  <c:v>.ventures</c:v>
                </c:pt>
                <c:pt idx="106">
                  <c:v>.clinic</c:v>
                </c:pt>
                <c:pt idx="107">
                  <c:v>.immobilien</c:v>
                </c:pt>
                <c:pt idx="108">
                  <c:v>.properties</c:v>
                </c:pt>
                <c:pt idx="109">
                  <c:v>.wiki</c:v>
                </c:pt>
                <c:pt idx="110">
                  <c:v>.careers</c:v>
                </c:pt>
                <c:pt idx="111">
                  <c:v>.social</c:v>
                </c:pt>
                <c:pt idx="112">
                  <c:v>.bike</c:v>
                </c:pt>
                <c:pt idx="113">
                  <c:v>.trade</c:v>
                </c:pt>
                <c:pt idx="114">
                  <c:v>.land</c:v>
                </c:pt>
                <c:pt idx="115">
                  <c:v>.boutique</c:v>
                </c:pt>
                <c:pt idx="116">
                  <c:v>.care</c:v>
                </c:pt>
                <c:pt idx="117">
                  <c:v>.gallery</c:v>
                </c:pt>
                <c:pt idx="118">
                  <c:v>.menu</c:v>
                </c:pt>
                <c:pt idx="119">
                  <c:v>.holdings</c:v>
                </c:pt>
                <c:pt idx="120">
                  <c:v>.community</c:v>
                </c:pt>
                <c:pt idx="121">
                  <c:v>.reviews</c:v>
                </c:pt>
                <c:pt idx="122">
                  <c:v>.holiday</c:v>
                </c:pt>
                <c:pt idx="123">
                  <c:v>.country</c:v>
                </c:pt>
                <c:pt idx="124">
                  <c:v>.build</c:v>
                </c:pt>
                <c:pt idx="125">
                  <c:v>.host</c:v>
                </c:pt>
                <c:pt idx="126">
                  <c:v>.investments</c:v>
                </c:pt>
                <c:pt idx="127">
                  <c:v>.cool</c:v>
                </c:pt>
                <c:pt idx="128">
                  <c:v>.direct</c:v>
                </c:pt>
                <c:pt idx="129">
                  <c:v>.kim</c:v>
                </c:pt>
                <c:pt idx="130">
                  <c:v>.loans</c:v>
                </c:pt>
                <c:pt idx="131">
                  <c:v>.capetown</c:v>
                </c:pt>
                <c:pt idx="132">
                  <c:v>.buzz</c:v>
                </c:pt>
                <c:pt idx="133">
                  <c:v>.photos</c:v>
                </c:pt>
                <c:pt idx="134">
                  <c:v>.university</c:v>
                </c:pt>
                <c:pt idx="135">
                  <c:v>.dentist</c:v>
                </c:pt>
                <c:pt idx="136">
                  <c:v>.fitness</c:v>
                </c:pt>
                <c:pt idx="137">
                  <c:v>.finance</c:v>
                </c:pt>
                <c:pt idx="138">
                  <c:v>.auction</c:v>
                </c:pt>
                <c:pt idx="139">
                  <c:v>.tattoo</c:v>
                </c:pt>
                <c:pt idx="140">
                  <c:v>.farm</c:v>
                </c:pt>
                <c:pt idx="141">
                  <c:v>.estate</c:v>
                </c:pt>
                <c:pt idx="142">
                  <c:v>.ceo</c:v>
                </c:pt>
                <c:pt idx="143">
                  <c:v>.tools</c:v>
                </c:pt>
                <c:pt idx="144">
                  <c:v>.pub</c:v>
                </c:pt>
                <c:pt idx="145">
                  <c:v>.institute</c:v>
                </c:pt>
                <c:pt idx="146">
                  <c:v>.foundation</c:v>
                </c:pt>
                <c:pt idx="147">
                  <c:v>.blue</c:v>
                </c:pt>
                <c:pt idx="148">
                  <c:v>.hiphop</c:v>
                </c:pt>
                <c:pt idx="149">
                  <c:v>.market</c:v>
                </c:pt>
                <c:pt idx="150">
                  <c:v>.tax</c:v>
                </c:pt>
                <c:pt idx="151">
                  <c:v>.codes</c:v>
                </c:pt>
                <c:pt idx="152">
                  <c:v>.capital</c:v>
                </c:pt>
                <c:pt idx="153">
                  <c:v>.ruhr</c:v>
                </c:pt>
                <c:pt idx="154">
                  <c:v>.ren</c:v>
                </c:pt>
                <c:pt idx="155">
                  <c:v>.fund</c:v>
                </c:pt>
                <c:pt idx="156">
                  <c:v>.gent</c:v>
                </c:pt>
                <c:pt idx="157">
                  <c:v>.domains</c:v>
                </c:pt>
                <c:pt idx="158">
                  <c:v>.repair</c:v>
                </c:pt>
                <c:pt idx="159">
                  <c:v>.discount</c:v>
                </c:pt>
                <c:pt idx="160">
                  <c:v>.cash</c:v>
                </c:pt>
                <c:pt idx="161">
                  <c:v>.pink</c:v>
                </c:pt>
                <c:pt idx="162">
                  <c:v>.uno</c:v>
                </c:pt>
                <c:pt idx="163">
                  <c:v>.vet</c:v>
                </c:pt>
                <c:pt idx="164">
                  <c:v>.solar</c:v>
                </c:pt>
                <c:pt idx="165">
                  <c:v>.press</c:v>
                </c:pt>
                <c:pt idx="166">
                  <c:v>.partners</c:v>
                </c:pt>
                <c:pt idx="167">
                  <c:v>.credit</c:v>
                </c:pt>
                <c:pt idx="168">
                  <c:v>.insure</c:v>
                </c:pt>
                <c:pt idx="169">
                  <c:v>.joburg</c:v>
                </c:pt>
                <c:pt idx="170">
                  <c:v>.best</c:v>
                </c:pt>
                <c:pt idx="171">
                  <c:v>.construction</c:v>
                </c:pt>
                <c:pt idx="172">
                  <c:v>.gifts</c:v>
                </c:pt>
                <c:pt idx="173">
                  <c:v>.exchange</c:v>
                </c:pt>
                <c:pt idx="174">
                  <c:v>.place</c:v>
                </c:pt>
                <c:pt idx="175">
                  <c:v>.cards</c:v>
                </c:pt>
                <c:pt idx="176">
                  <c:v>.diamonds</c:v>
                </c:pt>
                <c:pt idx="177">
                  <c:v>.engineering</c:v>
                </c:pt>
                <c:pt idx="178">
                  <c:v>.sexy</c:v>
                </c:pt>
                <c:pt idx="179">
                  <c:v>.career</c:v>
                </c:pt>
                <c:pt idx="180">
                  <c:v>.parts</c:v>
                </c:pt>
                <c:pt idx="181">
                  <c:v>.watch</c:v>
                </c:pt>
                <c:pt idx="182">
                  <c:v>.mortgage</c:v>
                </c:pt>
                <c:pt idx="183">
                  <c:v>.reise</c:v>
                </c:pt>
                <c:pt idx="184">
                  <c:v>.enterprises</c:v>
                </c:pt>
                <c:pt idx="185">
                  <c:v>.management</c:v>
                </c:pt>
                <c:pt idx="186">
                  <c:v>.ink</c:v>
                </c:pt>
                <c:pt idx="187">
                  <c:v>.dating</c:v>
                </c:pt>
                <c:pt idx="188">
                  <c:v>.limo</c:v>
                </c:pt>
                <c:pt idx="189">
                  <c:v>.archi</c:v>
                </c:pt>
                <c:pt idx="190">
                  <c:v>.singles</c:v>
                </c:pt>
                <c:pt idx="191">
                  <c:v>.wtf</c:v>
                </c:pt>
                <c:pt idx="192">
                  <c:v>.financial</c:v>
                </c:pt>
                <c:pt idx="193">
                  <c:v>.builders</c:v>
                </c:pt>
                <c:pt idx="194">
                  <c:v>.graphics</c:v>
                </c:pt>
                <c:pt idx="195">
                  <c:v>.haus</c:v>
                </c:pt>
                <c:pt idx="196">
                  <c:v>.vacations</c:v>
                </c:pt>
                <c:pt idx="197">
                  <c:v>.kitchen</c:v>
                </c:pt>
                <c:pt idx="198">
                  <c:v>.creditcard</c:v>
                </c:pt>
                <c:pt idx="199">
                  <c:v>.camp</c:v>
                </c:pt>
                <c:pt idx="200">
                  <c:v>.shoes</c:v>
                </c:pt>
                <c:pt idx="201">
                  <c:v>.tienda</c:v>
                </c:pt>
                <c:pt idx="202">
                  <c:v>.recipes</c:v>
                </c:pt>
                <c:pt idx="203">
                  <c:v>.gift</c:v>
                </c:pt>
                <c:pt idx="204">
                  <c:v>.furniture</c:v>
                </c:pt>
                <c:pt idx="205">
                  <c:v>.voyage</c:v>
                </c:pt>
                <c:pt idx="206">
                  <c:v>.accountants</c:v>
                </c:pt>
                <c:pt idx="207">
                  <c:v>.equipment</c:v>
                </c:pt>
                <c:pt idx="208">
                  <c:v>.vision</c:v>
                </c:pt>
                <c:pt idx="209">
                  <c:v>.ovh</c:v>
                </c:pt>
                <c:pt idx="210">
                  <c:v>.condos</c:v>
                </c:pt>
                <c:pt idx="211">
                  <c:v>.toys</c:v>
                </c:pt>
                <c:pt idx="212">
                  <c:v>.productions</c:v>
                </c:pt>
                <c:pt idx="213">
                  <c:v>.limited</c:v>
                </c:pt>
                <c:pt idx="214">
                  <c:v>.durban</c:v>
                </c:pt>
                <c:pt idx="215">
                  <c:v>.physio</c:v>
                </c:pt>
                <c:pt idx="216">
                  <c:v>.surgery</c:v>
                </c:pt>
                <c:pt idx="217">
                  <c:v>.cologne</c:v>
                </c:pt>
                <c:pt idx="218">
                  <c:v>.florist</c:v>
                </c:pt>
                <c:pt idx="219">
                  <c:v>.contractors</c:v>
                </c:pt>
                <c:pt idx="220">
                  <c:v>.cheap</c:v>
                </c:pt>
                <c:pt idx="221">
                  <c:v>.camera</c:v>
                </c:pt>
                <c:pt idx="222">
                  <c:v>.reisen</c:v>
                </c:pt>
                <c:pt idx="223">
                  <c:v>.glass</c:v>
                </c:pt>
                <c:pt idx="224">
                  <c:v>.computer</c:v>
                </c:pt>
                <c:pt idx="225">
                  <c:v>.rich</c:v>
                </c:pt>
                <c:pt idx="226">
                  <c:v>.flights</c:v>
                </c:pt>
                <c:pt idx="227">
                  <c:v>.cruises</c:v>
                </c:pt>
                <c:pt idx="228">
                  <c:v>.cab</c:v>
                </c:pt>
                <c:pt idx="229">
                  <c:v>.moda</c:v>
                </c:pt>
                <c:pt idx="230">
                  <c:v>.gratis</c:v>
                </c:pt>
                <c:pt idx="231">
                  <c:v>.moe</c:v>
                </c:pt>
                <c:pt idx="232">
                  <c:v>.town</c:v>
                </c:pt>
                <c:pt idx="233">
                  <c:v>.catering</c:v>
                </c:pt>
                <c:pt idx="234">
                  <c:v>.pics</c:v>
                </c:pt>
                <c:pt idx="235">
                  <c:v>.villas</c:v>
                </c:pt>
                <c:pt idx="236">
                  <c:v>.actor</c:v>
                </c:pt>
                <c:pt idx="237">
                  <c:v>.bid</c:v>
                </c:pt>
                <c:pt idx="238">
                  <c:v>.koeln</c:v>
                </c:pt>
                <c:pt idx="239">
                  <c:v>.hiv</c:v>
                </c:pt>
                <c:pt idx="240">
                  <c:v>.plumbing</c:v>
                </c:pt>
                <c:pt idx="241">
                  <c:v>.xn--80asehdb</c:v>
                </c:pt>
                <c:pt idx="242">
                  <c:v>.industries</c:v>
                </c:pt>
                <c:pt idx="243">
                  <c:v>.saarland</c:v>
                </c:pt>
                <c:pt idx="244">
                  <c:v>.surf</c:v>
                </c:pt>
                <c:pt idx="245">
                  <c:v>.cleaning</c:v>
                </c:pt>
                <c:pt idx="246">
                  <c:v>.pictures</c:v>
                </c:pt>
                <c:pt idx="247">
                  <c:v>.soy</c:v>
                </c:pt>
                <c:pt idx="248">
                  <c:v>.lease</c:v>
                </c:pt>
                <c:pt idx="249">
                  <c:v>.rehab</c:v>
                </c:pt>
                <c:pt idx="250">
                  <c:v>.fish</c:v>
                </c:pt>
                <c:pt idx="251">
                  <c:v>.claims</c:v>
                </c:pt>
                <c:pt idx="252">
                  <c:v>.dance</c:v>
                </c:pt>
                <c:pt idx="253">
                  <c:v>.lighting</c:v>
                </c:pt>
                <c:pt idx="254">
                  <c:v>.nagoya</c:v>
                </c:pt>
                <c:pt idx="255">
                  <c:v>.horse</c:v>
                </c:pt>
                <c:pt idx="256">
                  <c:v>.fail</c:v>
                </c:pt>
                <c:pt idx="257">
                  <c:v>.engineer</c:v>
                </c:pt>
                <c:pt idx="258">
                  <c:v>.viajes</c:v>
                </c:pt>
                <c:pt idx="259">
                  <c:v>.guitars</c:v>
                </c:pt>
                <c:pt idx="260">
                  <c:v>.report</c:v>
                </c:pt>
                <c:pt idx="261">
                  <c:v>.bargains</c:v>
                </c:pt>
                <c:pt idx="262">
                  <c:v>.rip</c:v>
                </c:pt>
                <c:pt idx="263">
                  <c:v>.onl</c:v>
                </c:pt>
                <c:pt idx="264">
                  <c:v>.futbol</c:v>
                </c:pt>
                <c:pt idx="265">
                  <c:v>.vodka</c:v>
                </c:pt>
                <c:pt idx="266">
                  <c:v>.maison</c:v>
                </c:pt>
                <c:pt idx="267">
                  <c:v>.associates</c:v>
                </c:pt>
                <c:pt idx="268">
                  <c:v>.supplies</c:v>
                </c:pt>
                <c:pt idx="269">
                  <c:v>.rest</c:v>
                </c:pt>
                <c:pt idx="270">
                  <c:v>.exposed</c:v>
                </c:pt>
                <c:pt idx="271">
                  <c:v>.yokohama</c:v>
                </c:pt>
                <c:pt idx="272">
                  <c:v>.supply</c:v>
                </c:pt>
                <c:pt idx="273">
                  <c:v>.degree</c:v>
                </c:pt>
                <c:pt idx="274">
                  <c:v>.fishing</c:v>
                </c:pt>
                <c:pt idx="275">
                  <c:v>.cooking</c:v>
                </c:pt>
                <c:pt idx="276">
                  <c:v>.gop</c:v>
                </c:pt>
                <c:pt idx="277">
                  <c:v>.okinawa</c:v>
                </c:pt>
                <c:pt idx="278">
                  <c:v>.jetzt</c:v>
                </c:pt>
                <c:pt idx="279">
                  <c:v>.desi</c:v>
                </c:pt>
                <c:pt idx="280">
                  <c:v>.xn--80aswg</c:v>
                </c:pt>
                <c:pt idx="281">
                  <c:v>.juegos</c:v>
                </c:pt>
                <c:pt idx="282">
                  <c:v>.democrat</c:v>
                </c:pt>
                <c:pt idx="283">
                  <c:v>.army</c:v>
                </c:pt>
                <c:pt idx="284">
                  <c:v>.schule</c:v>
                </c:pt>
                <c:pt idx="285">
                  <c:v>.xn--c1avg</c:v>
                </c:pt>
                <c:pt idx="286">
                  <c:v>.ryukyu</c:v>
                </c:pt>
                <c:pt idx="287">
                  <c:v>.republican</c:v>
                </c:pt>
                <c:pt idx="288">
                  <c:v>.sarl</c:v>
                </c:pt>
                <c:pt idx="289">
                  <c:v>.xn--q9jyb4c</c:v>
                </c:pt>
                <c:pt idx="290">
                  <c:v>.xn--6frz82g</c:v>
                </c:pt>
                <c:pt idx="291">
                  <c:v>.gives</c:v>
                </c:pt>
                <c:pt idx="292">
                  <c:v>.gripe</c:v>
                </c:pt>
                <c:pt idx="293">
                  <c:v>.ltda</c:v>
                </c:pt>
                <c:pt idx="294">
                  <c:v>.rodeo</c:v>
                </c:pt>
                <c:pt idx="295">
                  <c:v>.airforce</c:v>
                </c:pt>
                <c:pt idx="296">
                  <c:v>.xn--ngbc5azd</c:v>
                </c:pt>
                <c:pt idx="297">
                  <c:v>.xn--mgbab2bd</c:v>
                </c:pt>
                <c:pt idx="298">
                  <c:v>.navy</c:v>
                </c:pt>
                <c:pt idx="299">
                  <c:v>.shiksha</c:v>
                </c:pt>
                <c:pt idx="300">
                  <c:v>.organic</c:v>
                </c:pt>
                <c:pt idx="301">
                  <c:v>.qpon</c:v>
                </c:pt>
                <c:pt idx="302">
                  <c:v>.xn--nqv7f</c:v>
                </c:pt>
                <c:pt idx="303">
                  <c:v>.xn--i1b6b1a6a2e</c:v>
                </c:pt>
              </c:strCache>
            </c:strRef>
          </c:cat>
          <c:val>
            <c:numRef>
              <c:f>'[TLD sales from end of sunrise period Mar 31 2015 v4.xlsx]List 20150420 Revenue'!$G$2:$G$305</c:f>
            </c:numRef>
          </c:val>
        </c:ser>
        <c:ser>
          <c:idx val="8"/>
          <c:order val="8"/>
          <c:tx>
            <c:strRef>
              <c:f>'[TLD sales from end of sunrise period Mar 31 2015 v4.xlsx]List 20150420 Revenue'!$K$1</c:f>
              <c:strCache>
                <c:ptCount val="1"/>
                <c:pt idx="0">
                  <c:v>Avg Daily Revenue</c:v>
                </c:pt>
              </c:strCache>
            </c:strRef>
          </c:tx>
          <c:spPr>
            <a:gradFill rotWithShape="1">
              <a:gsLst>
                <a:gs pos="0">
                  <a:schemeClr val="accent3">
                    <a:lumMod val="60000"/>
                    <a:tint val="65000"/>
                    <a:shade val="92000"/>
                    <a:satMod val="130000"/>
                  </a:schemeClr>
                </a:gs>
                <a:gs pos="45000">
                  <a:schemeClr val="accent3">
                    <a:lumMod val="60000"/>
                    <a:tint val="60000"/>
                    <a:shade val="99000"/>
                    <a:satMod val="120000"/>
                  </a:schemeClr>
                </a:gs>
                <a:gs pos="100000">
                  <a:schemeClr val="accent3">
                    <a:lumMod val="60000"/>
                    <a:tint val="55000"/>
                    <a:satMod val="140000"/>
                  </a:schemeClr>
                </a:gs>
              </a:gsLst>
              <a:path path="circle">
                <a:fillToRect l="100000" t="100000" r="100000" b="100000"/>
              </a:path>
            </a:gradFill>
            <a:ln w="9525" cap="flat" cmpd="sng" algn="ctr">
              <a:solidFill>
                <a:schemeClr val="accent3">
                  <a:lumMod val="60000"/>
                  <a:shade val="95000"/>
                </a:schemeClr>
              </a:solidFill>
              <a:round/>
            </a:ln>
            <a:effectLst/>
          </c:spPr>
          <c:invertIfNegative val="0"/>
          <c:cat>
            <c:strRef>
              <c:f>'[TLD sales from end of sunrise period Mar 31 2015 v4.xlsx]List 20150420 Revenue'!$B$2:$B$305</c:f>
              <c:strCache>
                <c:ptCount val="304"/>
                <c:pt idx="0">
                  <c:v>.nyc</c:v>
                </c:pt>
                <c:pt idx="1">
                  <c:v>.london</c:v>
                </c:pt>
                <c:pt idx="2">
                  <c:v>.xn--czru2d</c:v>
                </c:pt>
                <c:pt idx="3">
                  <c:v>.property</c:v>
                </c:pt>
                <c:pt idx="4">
                  <c:v>.xn--55qx5d</c:v>
                </c:pt>
                <c:pt idx="5">
                  <c:v>.xn--czr694b</c:v>
                </c:pt>
                <c:pt idx="6">
                  <c:v>.bayern</c:v>
                </c:pt>
                <c:pt idx="7">
                  <c:v>.wang</c:v>
                </c:pt>
                <c:pt idx="8">
                  <c:v>.club</c:v>
                </c:pt>
                <c:pt idx="9">
                  <c:v>.xn--io0a7i</c:v>
                </c:pt>
                <c:pt idx="10">
                  <c:v>.paris</c:v>
                </c:pt>
                <c:pt idx="11">
                  <c:v>.world</c:v>
                </c:pt>
                <c:pt idx="12">
                  <c:v>.website</c:v>
                </c:pt>
                <c:pt idx="13">
                  <c:v>.hamburg</c:v>
                </c:pt>
                <c:pt idx="14">
                  <c:v>.guru</c:v>
                </c:pt>
                <c:pt idx="15">
                  <c:v>.vegas</c:v>
                </c:pt>
                <c:pt idx="16">
                  <c:v>.expert</c:v>
                </c:pt>
                <c:pt idx="17">
                  <c:v>.xn--3ds443g</c:v>
                </c:pt>
                <c:pt idx="18">
                  <c:v>.hosting</c:v>
                </c:pt>
                <c:pt idx="19">
                  <c:v>.vlaanderen</c:v>
                </c:pt>
                <c:pt idx="20">
                  <c:v>.solutions</c:v>
                </c:pt>
                <c:pt idx="21">
                  <c:v>.lawyer</c:v>
                </c:pt>
                <c:pt idx="22">
                  <c:v>.immo</c:v>
                </c:pt>
                <c:pt idx="23">
                  <c:v>.brussels</c:v>
                </c:pt>
                <c:pt idx="24">
                  <c:v>.voting</c:v>
                </c:pt>
                <c:pt idx="25">
                  <c:v>.xn--6qq986b3xl</c:v>
                </c:pt>
                <c:pt idx="26">
                  <c:v>.global</c:v>
                </c:pt>
                <c:pt idx="27">
                  <c:v>.help</c:v>
                </c:pt>
                <c:pt idx="28">
                  <c:v>.quebec</c:v>
                </c:pt>
                <c:pt idx="29">
                  <c:v>.email</c:v>
                </c:pt>
                <c:pt idx="30">
                  <c:v>.life</c:v>
                </c:pt>
                <c:pt idx="31">
                  <c:v>.melbourne</c:v>
                </c:pt>
                <c:pt idx="32">
                  <c:v>.eus</c:v>
                </c:pt>
                <c:pt idx="33">
                  <c:v>.luxury</c:v>
                </c:pt>
                <c:pt idx="34">
                  <c:v>.xn--3bst00m</c:v>
                </c:pt>
                <c:pt idx="35">
                  <c:v>.scot</c:v>
                </c:pt>
                <c:pt idx="36">
                  <c:v>.services</c:v>
                </c:pt>
                <c:pt idx="37">
                  <c:v>.space</c:v>
                </c:pt>
                <c:pt idx="38">
                  <c:v>.today</c:v>
                </c:pt>
                <c:pt idx="39">
                  <c:v>.diet</c:v>
                </c:pt>
                <c:pt idx="40">
                  <c:v>.tokyo</c:v>
                </c:pt>
                <c:pt idx="41">
                  <c:v>.attorney</c:v>
                </c:pt>
                <c:pt idx="42">
                  <c:v>.forsale</c:v>
                </c:pt>
                <c:pt idx="43">
                  <c:v>.link</c:v>
                </c:pt>
                <c:pt idx="44">
                  <c:v>.company</c:v>
                </c:pt>
                <c:pt idx="45">
                  <c:v>.versicherung</c:v>
                </c:pt>
                <c:pt idx="46">
                  <c:v>.city</c:v>
                </c:pt>
                <c:pt idx="47">
                  <c:v>.wien</c:v>
                </c:pt>
                <c:pt idx="48">
                  <c:v>.bio</c:v>
                </c:pt>
                <c:pt idx="49">
                  <c:v>.click</c:v>
                </c:pt>
                <c:pt idx="50">
                  <c:v>.education</c:v>
                </c:pt>
                <c:pt idx="51">
                  <c:v>.xn--fiq228c5hs</c:v>
                </c:pt>
                <c:pt idx="52">
                  <c:v>.moscow</c:v>
                </c:pt>
                <c:pt idx="53">
                  <c:v>.consulting</c:v>
                </c:pt>
                <c:pt idx="54">
                  <c:v>.church</c:v>
                </c:pt>
                <c:pt idx="55">
                  <c:v>.media</c:v>
                </c:pt>
                <c:pt idx="56">
                  <c:v>.tips</c:v>
                </c:pt>
                <c:pt idx="57">
                  <c:v>.audio</c:v>
                </c:pt>
                <c:pt idx="58">
                  <c:v>.photography</c:v>
                </c:pt>
                <c:pt idx="59">
                  <c:v>.restaurant</c:v>
                </c:pt>
                <c:pt idx="60">
                  <c:v>.rocks</c:v>
                </c:pt>
                <c:pt idx="61">
                  <c:v>.academy</c:v>
                </c:pt>
                <c:pt idx="62">
                  <c:v>.training</c:v>
                </c:pt>
                <c:pt idx="63">
                  <c:v>.bzh</c:v>
                </c:pt>
                <c:pt idx="64">
                  <c:v>.center</c:v>
                </c:pt>
                <c:pt idx="65">
                  <c:v>.guide</c:v>
                </c:pt>
                <c:pt idx="66">
                  <c:v>.business</c:v>
                </c:pt>
                <c:pt idx="67">
                  <c:v>.xn--4gbrim</c:v>
                </c:pt>
                <c:pt idx="68">
                  <c:v>.software</c:v>
                </c:pt>
                <c:pt idx="69">
                  <c:v>.healthcare</c:v>
                </c:pt>
                <c:pt idx="70">
                  <c:v>.christmas</c:v>
                </c:pt>
                <c:pt idx="71">
                  <c:v>.technology</c:v>
                </c:pt>
                <c:pt idx="72">
                  <c:v>.agency</c:v>
                </c:pt>
                <c:pt idx="73">
                  <c:v>.events</c:v>
                </c:pt>
                <c:pt idx="74">
                  <c:v>.network</c:v>
                </c:pt>
                <c:pt idx="75">
                  <c:v>.gal</c:v>
                </c:pt>
                <c:pt idx="76">
                  <c:v>.house</c:v>
                </c:pt>
                <c:pt idx="77">
                  <c:v>.deals</c:v>
                </c:pt>
                <c:pt idx="78">
                  <c:v>.ooo</c:v>
                </c:pt>
                <c:pt idx="79">
                  <c:v>.kiwi</c:v>
                </c:pt>
                <c:pt idx="80">
                  <c:v>.kaufen</c:v>
                </c:pt>
                <c:pt idx="81">
                  <c:v>.support</c:v>
                </c:pt>
                <c:pt idx="82">
                  <c:v>.dental</c:v>
                </c:pt>
                <c:pt idx="83">
                  <c:v>.ninja</c:v>
                </c:pt>
                <c:pt idx="84">
                  <c:v>.zone</c:v>
                </c:pt>
                <c:pt idx="85">
                  <c:v>.blackfriday</c:v>
                </c:pt>
                <c:pt idx="86">
                  <c:v>.digital</c:v>
                </c:pt>
                <c:pt idx="87">
                  <c:v>.systems</c:v>
                </c:pt>
                <c:pt idx="88">
                  <c:v>.pizza</c:v>
                </c:pt>
                <c:pt idx="89">
                  <c:v>.directory</c:v>
                </c:pt>
                <c:pt idx="90">
                  <c:v>.red</c:v>
                </c:pt>
                <c:pt idx="91">
                  <c:v>.webcam</c:v>
                </c:pt>
                <c:pt idx="92">
                  <c:v>.bar</c:v>
                </c:pt>
                <c:pt idx="93">
                  <c:v>.band</c:v>
                </c:pt>
                <c:pt idx="94">
                  <c:v>.marketing</c:v>
                </c:pt>
                <c:pt idx="95">
                  <c:v>.how</c:v>
                </c:pt>
                <c:pt idx="96">
                  <c:v>.xn--80adxhks</c:v>
                </c:pt>
                <c:pt idx="97">
                  <c:v>.beer</c:v>
                </c:pt>
                <c:pt idx="98">
                  <c:v>.photo</c:v>
                </c:pt>
                <c:pt idx="99">
                  <c:v>.rentals</c:v>
                </c:pt>
                <c:pt idx="100">
                  <c:v>.top</c:v>
                </c:pt>
                <c:pt idx="101">
                  <c:v>.black</c:v>
                </c:pt>
                <c:pt idx="102">
                  <c:v>.international</c:v>
                </c:pt>
                <c:pt idx="103">
                  <c:v>.clothing</c:v>
                </c:pt>
                <c:pt idx="104">
                  <c:v>.coffee</c:v>
                </c:pt>
                <c:pt idx="105">
                  <c:v>.ventures</c:v>
                </c:pt>
                <c:pt idx="106">
                  <c:v>.clinic</c:v>
                </c:pt>
                <c:pt idx="107">
                  <c:v>.immobilien</c:v>
                </c:pt>
                <c:pt idx="108">
                  <c:v>.properties</c:v>
                </c:pt>
                <c:pt idx="109">
                  <c:v>.wiki</c:v>
                </c:pt>
                <c:pt idx="110">
                  <c:v>.careers</c:v>
                </c:pt>
                <c:pt idx="111">
                  <c:v>.social</c:v>
                </c:pt>
                <c:pt idx="112">
                  <c:v>.bike</c:v>
                </c:pt>
                <c:pt idx="113">
                  <c:v>.trade</c:v>
                </c:pt>
                <c:pt idx="114">
                  <c:v>.land</c:v>
                </c:pt>
                <c:pt idx="115">
                  <c:v>.boutique</c:v>
                </c:pt>
                <c:pt idx="116">
                  <c:v>.care</c:v>
                </c:pt>
                <c:pt idx="117">
                  <c:v>.gallery</c:v>
                </c:pt>
                <c:pt idx="118">
                  <c:v>.menu</c:v>
                </c:pt>
                <c:pt idx="119">
                  <c:v>.holdings</c:v>
                </c:pt>
                <c:pt idx="120">
                  <c:v>.community</c:v>
                </c:pt>
                <c:pt idx="121">
                  <c:v>.reviews</c:v>
                </c:pt>
                <c:pt idx="122">
                  <c:v>.holiday</c:v>
                </c:pt>
                <c:pt idx="123">
                  <c:v>.country</c:v>
                </c:pt>
                <c:pt idx="124">
                  <c:v>.build</c:v>
                </c:pt>
                <c:pt idx="125">
                  <c:v>.host</c:v>
                </c:pt>
                <c:pt idx="126">
                  <c:v>.investments</c:v>
                </c:pt>
                <c:pt idx="127">
                  <c:v>.cool</c:v>
                </c:pt>
                <c:pt idx="128">
                  <c:v>.direct</c:v>
                </c:pt>
                <c:pt idx="129">
                  <c:v>.kim</c:v>
                </c:pt>
                <c:pt idx="130">
                  <c:v>.loans</c:v>
                </c:pt>
                <c:pt idx="131">
                  <c:v>.capetown</c:v>
                </c:pt>
                <c:pt idx="132">
                  <c:v>.buzz</c:v>
                </c:pt>
                <c:pt idx="133">
                  <c:v>.photos</c:v>
                </c:pt>
                <c:pt idx="134">
                  <c:v>.university</c:v>
                </c:pt>
                <c:pt idx="135">
                  <c:v>.dentist</c:v>
                </c:pt>
                <c:pt idx="136">
                  <c:v>.fitness</c:v>
                </c:pt>
                <c:pt idx="137">
                  <c:v>.finance</c:v>
                </c:pt>
                <c:pt idx="138">
                  <c:v>.auction</c:v>
                </c:pt>
                <c:pt idx="139">
                  <c:v>.tattoo</c:v>
                </c:pt>
                <c:pt idx="140">
                  <c:v>.farm</c:v>
                </c:pt>
                <c:pt idx="141">
                  <c:v>.estate</c:v>
                </c:pt>
                <c:pt idx="142">
                  <c:v>.ceo</c:v>
                </c:pt>
                <c:pt idx="143">
                  <c:v>.tools</c:v>
                </c:pt>
                <c:pt idx="144">
                  <c:v>.pub</c:v>
                </c:pt>
                <c:pt idx="145">
                  <c:v>.institute</c:v>
                </c:pt>
                <c:pt idx="146">
                  <c:v>.foundation</c:v>
                </c:pt>
                <c:pt idx="147">
                  <c:v>.blue</c:v>
                </c:pt>
                <c:pt idx="148">
                  <c:v>.hiphop</c:v>
                </c:pt>
                <c:pt idx="149">
                  <c:v>.market</c:v>
                </c:pt>
                <c:pt idx="150">
                  <c:v>.tax</c:v>
                </c:pt>
                <c:pt idx="151">
                  <c:v>.codes</c:v>
                </c:pt>
                <c:pt idx="152">
                  <c:v>.capital</c:v>
                </c:pt>
                <c:pt idx="153">
                  <c:v>.ruhr</c:v>
                </c:pt>
                <c:pt idx="154">
                  <c:v>.ren</c:v>
                </c:pt>
                <c:pt idx="155">
                  <c:v>.fund</c:v>
                </c:pt>
                <c:pt idx="156">
                  <c:v>.gent</c:v>
                </c:pt>
                <c:pt idx="157">
                  <c:v>.domains</c:v>
                </c:pt>
                <c:pt idx="158">
                  <c:v>.repair</c:v>
                </c:pt>
                <c:pt idx="159">
                  <c:v>.discount</c:v>
                </c:pt>
                <c:pt idx="160">
                  <c:v>.cash</c:v>
                </c:pt>
                <c:pt idx="161">
                  <c:v>.pink</c:v>
                </c:pt>
                <c:pt idx="162">
                  <c:v>.uno</c:v>
                </c:pt>
                <c:pt idx="163">
                  <c:v>.vet</c:v>
                </c:pt>
                <c:pt idx="164">
                  <c:v>.solar</c:v>
                </c:pt>
                <c:pt idx="165">
                  <c:v>.press</c:v>
                </c:pt>
                <c:pt idx="166">
                  <c:v>.partners</c:v>
                </c:pt>
                <c:pt idx="167">
                  <c:v>.credit</c:v>
                </c:pt>
                <c:pt idx="168">
                  <c:v>.insure</c:v>
                </c:pt>
                <c:pt idx="169">
                  <c:v>.joburg</c:v>
                </c:pt>
                <c:pt idx="170">
                  <c:v>.best</c:v>
                </c:pt>
                <c:pt idx="171">
                  <c:v>.construction</c:v>
                </c:pt>
                <c:pt idx="172">
                  <c:v>.gifts</c:v>
                </c:pt>
                <c:pt idx="173">
                  <c:v>.exchange</c:v>
                </c:pt>
                <c:pt idx="174">
                  <c:v>.place</c:v>
                </c:pt>
                <c:pt idx="175">
                  <c:v>.cards</c:v>
                </c:pt>
                <c:pt idx="176">
                  <c:v>.diamonds</c:v>
                </c:pt>
                <c:pt idx="177">
                  <c:v>.engineering</c:v>
                </c:pt>
                <c:pt idx="178">
                  <c:v>.sexy</c:v>
                </c:pt>
                <c:pt idx="179">
                  <c:v>.career</c:v>
                </c:pt>
                <c:pt idx="180">
                  <c:v>.parts</c:v>
                </c:pt>
                <c:pt idx="181">
                  <c:v>.watch</c:v>
                </c:pt>
                <c:pt idx="182">
                  <c:v>.mortgage</c:v>
                </c:pt>
                <c:pt idx="183">
                  <c:v>.reise</c:v>
                </c:pt>
                <c:pt idx="184">
                  <c:v>.enterprises</c:v>
                </c:pt>
                <c:pt idx="185">
                  <c:v>.management</c:v>
                </c:pt>
                <c:pt idx="186">
                  <c:v>.ink</c:v>
                </c:pt>
                <c:pt idx="187">
                  <c:v>.dating</c:v>
                </c:pt>
                <c:pt idx="188">
                  <c:v>.limo</c:v>
                </c:pt>
                <c:pt idx="189">
                  <c:v>.archi</c:v>
                </c:pt>
                <c:pt idx="190">
                  <c:v>.singles</c:v>
                </c:pt>
                <c:pt idx="191">
                  <c:v>.wtf</c:v>
                </c:pt>
                <c:pt idx="192">
                  <c:v>.financial</c:v>
                </c:pt>
                <c:pt idx="193">
                  <c:v>.builders</c:v>
                </c:pt>
                <c:pt idx="194">
                  <c:v>.graphics</c:v>
                </c:pt>
                <c:pt idx="195">
                  <c:v>.haus</c:v>
                </c:pt>
                <c:pt idx="196">
                  <c:v>.vacations</c:v>
                </c:pt>
                <c:pt idx="197">
                  <c:v>.kitchen</c:v>
                </c:pt>
                <c:pt idx="198">
                  <c:v>.creditcard</c:v>
                </c:pt>
                <c:pt idx="199">
                  <c:v>.camp</c:v>
                </c:pt>
                <c:pt idx="200">
                  <c:v>.shoes</c:v>
                </c:pt>
                <c:pt idx="201">
                  <c:v>.tienda</c:v>
                </c:pt>
                <c:pt idx="202">
                  <c:v>.recipes</c:v>
                </c:pt>
                <c:pt idx="203">
                  <c:v>.gift</c:v>
                </c:pt>
                <c:pt idx="204">
                  <c:v>.furniture</c:v>
                </c:pt>
                <c:pt idx="205">
                  <c:v>.voyage</c:v>
                </c:pt>
                <c:pt idx="206">
                  <c:v>.accountants</c:v>
                </c:pt>
                <c:pt idx="207">
                  <c:v>.equipment</c:v>
                </c:pt>
                <c:pt idx="208">
                  <c:v>.vision</c:v>
                </c:pt>
                <c:pt idx="209">
                  <c:v>.ovh</c:v>
                </c:pt>
                <c:pt idx="210">
                  <c:v>.condos</c:v>
                </c:pt>
                <c:pt idx="211">
                  <c:v>.toys</c:v>
                </c:pt>
                <c:pt idx="212">
                  <c:v>.productions</c:v>
                </c:pt>
                <c:pt idx="213">
                  <c:v>.limited</c:v>
                </c:pt>
                <c:pt idx="214">
                  <c:v>.durban</c:v>
                </c:pt>
                <c:pt idx="215">
                  <c:v>.physio</c:v>
                </c:pt>
                <c:pt idx="216">
                  <c:v>.surgery</c:v>
                </c:pt>
                <c:pt idx="217">
                  <c:v>.cologne</c:v>
                </c:pt>
                <c:pt idx="218">
                  <c:v>.florist</c:v>
                </c:pt>
                <c:pt idx="219">
                  <c:v>.contractors</c:v>
                </c:pt>
                <c:pt idx="220">
                  <c:v>.cheap</c:v>
                </c:pt>
                <c:pt idx="221">
                  <c:v>.camera</c:v>
                </c:pt>
                <c:pt idx="222">
                  <c:v>.reisen</c:v>
                </c:pt>
                <c:pt idx="223">
                  <c:v>.glass</c:v>
                </c:pt>
                <c:pt idx="224">
                  <c:v>.computer</c:v>
                </c:pt>
                <c:pt idx="225">
                  <c:v>.rich</c:v>
                </c:pt>
                <c:pt idx="226">
                  <c:v>.flights</c:v>
                </c:pt>
                <c:pt idx="227">
                  <c:v>.cruises</c:v>
                </c:pt>
                <c:pt idx="228">
                  <c:v>.cab</c:v>
                </c:pt>
                <c:pt idx="229">
                  <c:v>.moda</c:v>
                </c:pt>
                <c:pt idx="230">
                  <c:v>.gratis</c:v>
                </c:pt>
                <c:pt idx="231">
                  <c:v>.moe</c:v>
                </c:pt>
                <c:pt idx="232">
                  <c:v>.town</c:v>
                </c:pt>
                <c:pt idx="233">
                  <c:v>.catering</c:v>
                </c:pt>
                <c:pt idx="234">
                  <c:v>.pics</c:v>
                </c:pt>
                <c:pt idx="235">
                  <c:v>.villas</c:v>
                </c:pt>
                <c:pt idx="236">
                  <c:v>.actor</c:v>
                </c:pt>
                <c:pt idx="237">
                  <c:v>.bid</c:v>
                </c:pt>
                <c:pt idx="238">
                  <c:v>.koeln</c:v>
                </c:pt>
                <c:pt idx="239">
                  <c:v>.hiv</c:v>
                </c:pt>
                <c:pt idx="240">
                  <c:v>.plumbing</c:v>
                </c:pt>
                <c:pt idx="241">
                  <c:v>.xn--80asehdb</c:v>
                </c:pt>
                <c:pt idx="242">
                  <c:v>.industries</c:v>
                </c:pt>
                <c:pt idx="243">
                  <c:v>.saarland</c:v>
                </c:pt>
                <c:pt idx="244">
                  <c:v>.surf</c:v>
                </c:pt>
                <c:pt idx="245">
                  <c:v>.cleaning</c:v>
                </c:pt>
                <c:pt idx="246">
                  <c:v>.pictures</c:v>
                </c:pt>
                <c:pt idx="247">
                  <c:v>.soy</c:v>
                </c:pt>
                <c:pt idx="248">
                  <c:v>.lease</c:v>
                </c:pt>
                <c:pt idx="249">
                  <c:v>.rehab</c:v>
                </c:pt>
                <c:pt idx="250">
                  <c:v>.fish</c:v>
                </c:pt>
                <c:pt idx="251">
                  <c:v>.claims</c:v>
                </c:pt>
                <c:pt idx="252">
                  <c:v>.dance</c:v>
                </c:pt>
                <c:pt idx="253">
                  <c:v>.lighting</c:v>
                </c:pt>
                <c:pt idx="254">
                  <c:v>.nagoya</c:v>
                </c:pt>
                <c:pt idx="255">
                  <c:v>.horse</c:v>
                </c:pt>
                <c:pt idx="256">
                  <c:v>.fail</c:v>
                </c:pt>
                <c:pt idx="257">
                  <c:v>.engineer</c:v>
                </c:pt>
                <c:pt idx="258">
                  <c:v>.viajes</c:v>
                </c:pt>
                <c:pt idx="259">
                  <c:v>.guitars</c:v>
                </c:pt>
                <c:pt idx="260">
                  <c:v>.report</c:v>
                </c:pt>
                <c:pt idx="261">
                  <c:v>.bargains</c:v>
                </c:pt>
                <c:pt idx="262">
                  <c:v>.rip</c:v>
                </c:pt>
                <c:pt idx="263">
                  <c:v>.onl</c:v>
                </c:pt>
                <c:pt idx="264">
                  <c:v>.futbol</c:v>
                </c:pt>
                <c:pt idx="265">
                  <c:v>.vodka</c:v>
                </c:pt>
                <c:pt idx="266">
                  <c:v>.maison</c:v>
                </c:pt>
                <c:pt idx="267">
                  <c:v>.associates</c:v>
                </c:pt>
                <c:pt idx="268">
                  <c:v>.supplies</c:v>
                </c:pt>
                <c:pt idx="269">
                  <c:v>.rest</c:v>
                </c:pt>
                <c:pt idx="270">
                  <c:v>.exposed</c:v>
                </c:pt>
                <c:pt idx="271">
                  <c:v>.yokohama</c:v>
                </c:pt>
                <c:pt idx="272">
                  <c:v>.supply</c:v>
                </c:pt>
                <c:pt idx="273">
                  <c:v>.degree</c:v>
                </c:pt>
                <c:pt idx="274">
                  <c:v>.fishing</c:v>
                </c:pt>
                <c:pt idx="275">
                  <c:v>.cooking</c:v>
                </c:pt>
                <c:pt idx="276">
                  <c:v>.gop</c:v>
                </c:pt>
                <c:pt idx="277">
                  <c:v>.okinawa</c:v>
                </c:pt>
                <c:pt idx="278">
                  <c:v>.jetzt</c:v>
                </c:pt>
                <c:pt idx="279">
                  <c:v>.desi</c:v>
                </c:pt>
                <c:pt idx="280">
                  <c:v>.xn--80aswg</c:v>
                </c:pt>
                <c:pt idx="281">
                  <c:v>.juegos</c:v>
                </c:pt>
                <c:pt idx="282">
                  <c:v>.democrat</c:v>
                </c:pt>
                <c:pt idx="283">
                  <c:v>.army</c:v>
                </c:pt>
                <c:pt idx="284">
                  <c:v>.schule</c:v>
                </c:pt>
                <c:pt idx="285">
                  <c:v>.xn--c1avg</c:v>
                </c:pt>
                <c:pt idx="286">
                  <c:v>.ryukyu</c:v>
                </c:pt>
                <c:pt idx="287">
                  <c:v>.republican</c:v>
                </c:pt>
                <c:pt idx="288">
                  <c:v>.sarl</c:v>
                </c:pt>
                <c:pt idx="289">
                  <c:v>.xn--q9jyb4c</c:v>
                </c:pt>
                <c:pt idx="290">
                  <c:v>.xn--6frz82g</c:v>
                </c:pt>
                <c:pt idx="291">
                  <c:v>.gives</c:v>
                </c:pt>
                <c:pt idx="292">
                  <c:v>.gripe</c:v>
                </c:pt>
                <c:pt idx="293">
                  <c:v>.ltda</c:v>
                </c:pt>
                <c:pt idx="294">
                  <c:v>.rodeo</c:v>
                </c:pt>
                <c:pt idx="295">
                  <c:v>.airforce</c:v>
                </c:pt>
                <c:pt idx="296">
                  <c:v>.xn--ngbc5azd</c:v>
                </c:pt>
                <c:pt idx="297">
                  <c:v>.xn--mgbab2bd</c:v>
                </c:pt>
                <c:pt idx="298">
                  <c:v>.navy</c:v>
                </c:pt>
                <c:pt idx="299">
                  <c:v>.shiksha</c:v>
                </c:pt>
                <c:pt idx="300">
                  <c:v>.organic</c:v>
                </c:pt>
                <c:pt idx="301">
                  <c:v>.qpon</c:v>
                </c:pt>
                <c:pt idx="302">
                  <c:v>.xn--nqv7f</c:v>
                </c:pt>
                <c:pt idx="303">
                  <c:v>.xn--i1b6b1a6a2e</c:v>
                </c:pt>
              </c:strCache>
            </c:strRef>
          </c:cat>
          <c:val>
            <c:numRef>
              <c:f>'[TLD sales from end of sunrise period Mar 31 2015 v4.xlsx]List 20150420 Revenue'!$K$2:$K$305</c:f>
              <c:numCache>
                <c:formatCode>_(* #,##0_);_(* \(#,##0\);_(* "-"??_);_(@_)</c:formatCode>
                <c:ptCount val="304"/>
                <c:pt idx="0">
                  <c:v>35028.814189457</c:v>
                </c:pt>
                <c:pt idx="1">
                  <c:v>25777.810889251054</c:v>
                </c:pt>
                <c:pt idx="2">
                  <c:v>15013.727305090779</c:v>
                </c:pt>
                <c:pt idx="3">
                  <c:v>31681.764414400004</c:v>
                </c:pt>
                <c:pt idx="4">
                  <c:v>20221.872907231558</c:v>
                </c:pt>
                <c:pt idx="5">
                  <c:v>37402.781687242801</c:v>
                </c:pt>
                <c:pt idx="6">
                  <c:v>14960.680473372782</c:v>
                </c:pt>
                <c:pt idx="7">
                  <c:v>9912.6496390324464</c:v>
                </c:pt>
                <c:pt idx="8">
                  <c:v>8061.3610912381118</c:v>
                </c:pt>
                <c:pt idx="9">
                  <c:v>13975.899057706358</c:v>
                </c:pt>
                <c:pt idx="10">
                  <c:v>20428.633217993083</c:v>
                </c:pt>
                <c:pt idx="11">
                  <c:v>27133.184417777778</c:v>
                </c:pt>
                <c:pt idx="12">
                  <c:v>9161.1763238654494</c:v>
                </c:pt>
                <c:pt idx="13">
                  <c:v>8184.258187585735</c:v>
                </c:pt>
                <c:pt idx="14">
                  <c:v>4149.9973480727494</c:v>
                </c:pt>
                <c:pt idx="15">
                  <c:v>8482.75624804769</c:v>
                </c:pt>
                <c:pt idx="16">
                  <c:v>4970.2652392578129</c:v>
                </c:pt>
                <c:pt idx="17">
                  <c:v>4630.7713812748198</c:v>
                </c:pt>
                <c:pt idx="18">
                  <c:v>12295.532846399999</c:v>
                </c:pt>
                <c:pt idx="19">
                  <c:v>19797.599999999999</c:v>
                </c:pt>
                <c:pt idx="20">
                  <c:v>3612.419877282688</c:v>
                </c:pt>
                <c:pt idx="21">
                  <c:v>7506.0952198110717</c:v>
                </c:pt>
                <c:pt idx="22">
                  <c:v>11444.378020661157</c:v>
                </c:pt>
                <c:pt idx="23">
                  <c:v>17979.900000000001</c:v>
                </c:pt>
                <c:pt idx="24">
                  <c:v>4689.2705971277401</c:v>
                </c:pt>
                <c:pt idx="25">
                  <c:v>19237.682545014784</c:v>
                </c:pt>
                <c:pt idx="26">
                  <c:v>5710.4497782080189</c:v>
                </c:pt>
                <c:pt idx="27">
                  <c:v>9214.4971824000004</c:v>
                </c:pt>
                <c:pt idx="28">
                  <c:v>8155.3818463956522</c:v>
                </c:pt>
                <c:pt idx="29">
                  <c:v>2998.4295816289259</c:v>
                </c:pt>
                <c:pt idx="30">
                  <c:v>5640.1002862950363</c:v>
                </c:pt>
                <c:pt idx="31">
                  <c:v>7354.7071683673475</c:v>
                </c:pt>
                <c:pt idx="32">
                  <c:v>8718.9644970414192</c:v>
                </c:pt>
                <c:pt idx="33">
                  <c:v>3236.8877029478454</c:v>
                </c:pt>
                <c:pt idx="34">
                  <c:v>8399.5625</c:v>
                </c:pt>
                <c:pt idx="35">
                  <c:v>5309.4157424173836</c:v>
                </c:pt>
                <c:pt idx="36">
                  <c:v>3722.2873974116164</c:v>
                </c:pt>
                <c:pt idx="37">
                  <c:v>15209.606497138398</c:v>
                </c:pt>
                <c:pt idx="38">
                  <c:v>2316.5096453284559</c:v>
                </c:pt>
                <c:pt idx="39">
                  <c:v>7399.3911936000004</c:v>
                </c:pt>
                <c:pt idx="40">
                  <c:v>3636.0574471686814</c:v>
                </c:pt>
                <c:pt idx="41">
                  <c:v>5197.9619740058133</c:v>
                </c:pt>
                <c:pt idx="42">
                  <c:v>13237.230979671282</c:v>
                </c:pt>
                <c:pt idx="43">
                  <c:v>2570.8384971428572</c:v>
                </c:pt>
                <c:pt idx="44">
                  <c:v>2293.2442733764642</c:v>
                </c:pt>
                <c:pt idx="45">
                  <c:v>4330.9713508479554</c:v>
                </c:pt>
                <c:pt idx="46">
                  <c:v>4921.5416911691</c:v>
                </c:pt>
                <c:pt idx="47">
                  <c:v>3273.8020452885312</c:v>
                </c:pt>
                <c:pt idx="48">
                  <c:v>3578.658697041637</c:v>
                </c:pt>
                <c:pt idx="49">
                  <c:v>6203.2804704000009</c:v>
                </c:pt>
                <c:pt idx="50">
                  <c:v>2103.1308919396824</c:v>
                </c:pt>
                <c:pt idx="51">
                  <c:v>2260.4230908082309</c:v>
                </c:pt>
                <c:pt idx="52">
                  <c:v>6310.1706944444441</c:v>
                </c:pt>
                <c:pt idx="53">
                  <c:v>3010.9217948921446</c:v>
                </c:pt>
                <c:pt idx="54">
                  <c:v>3885.4449782123502</c:v>
                </c:pt>
                <c:pt idx="55">
                  <c:v>2996.3791992000006</c:v>
                </c:pt>
                <c:pt idx="56">
                  <c:v>1829.1005009343196</c:v>
                </c:pt>
                <c:pt idx="57">
                  <c:v>3444.3524835891271</c:v>
                </c:pt>
                <c:pt idx="58">
                  <c:v>1708.0156012878217</c:v>
                </c:pt>
                <c:pt idx="59">
                  <c:v>4877.0185872190714</c:v>
                </c:pt>
                <c:pt idx="60">
                  <c:v>2815.3165438272049</c:v>
                </c:pt>
                <c:pt idx="61">
                  <c:v>1714.6183106544058</c:v>
                </c:pt>
                <c:pt idx="62">
                  <c:v>1730.4801039079623</c:v>
                </c:pt>
                <c:pt idx="63">
                  <c:v>5476.888202288942</c:v>
                </c:pt>
                <c:pt idx="64">
                  <c:v>1655.4661814267317</c:v>
                </c:pt>
                <c:pt idx="65">
                  <c:v>3209.2237558454672</c:v>
                </c:pt>
                <c:pt idx="66">
                  <c:v>5637.4818615702479</c:v>
                </c:pt>
                <c:pt idx="67">
                  <c:v>7180.816326530613</c:v>
                </c:pt>
                <c:pt idx="68">
                  <c:v>5417.0252556610676</c:v>
                </c:pt>
                <c:pt idx="69">
                  <c:v>3712.4776452671963</c:v>
                </c:pt>
                <c:pt idx="70">
                  <c:v>2199.73899003204</c:v>
                </c:pt>
                <c:pt idx="71">
                  <c:v>1435.76122953818</c:v>
                </c:pt>
                <c:pt idx="72">
                  <c:v>1684.7634223657826</c:v>
                </c:pt>
                <c:pt idx="73">
                  <c:v>1924.0418097473471</c:v>
                </c:pt>
                <c:pt idx="74">
                  <c:v>5112.1560640495863</c:v>
                </c:pt>
                <c:pt idx="75">
                  <c:v>4710.2143780522838</c:v>
                </c:pt>
                <c:pt idx="76">
                  <c:v>1537.2637573380885</c:v>
                </c:pt>
                <c:pt idx="77">
                  <c:v>3013.943902777778</c:v>
                </c:pt>
                <c:pt idx="78">
                  <c:v>3363.8777402001497</c:v>
                </c:pt>
                <c:pt idx="79">
                  <c:v>1567.9884077771469</c:v>
                </c:pt>
                <c:pt idx="80">
                  <c:v>2072.8804852303933</c:v>
                </c:pt>
                <c:pt idx="81">
                  <c:v>1400.9174180058437</c:v>
                </c:pt>
                <c:pt idx="82">
                  <c:v>2250.2045718045038</c:v>
                </c:pt>
                <c:pt idx="83">
                  <c:v>1665.5277748305023</c:v>
                </c:pt>
                <c:pt idx="84">
                  <c:v>1522.8854751615063</c:v>
                </c:pt>
                <c:pt idx="85">
                  <c:v>1917.3991847632608</c:v>
                </c:pt>
                <c:pt idx="86">
                  <c:v>2492.829616222371</c:v>
                </c:pt>
                <c:pt idx="87">
                  <c:v>1299.4556890219449</c:v>
                </c:pt>
                <c:pt idx="88">
                  <c:v>4402.3595681818178</c:v>
                </c:pt>
                <c:pt idx="89">
                  <c:v>1177.1456950160036</c:v>
                </c:pt>
                <c:pt idx="90">
                  <c:v>1368.3990871482363</c:v>
                </c:pt>
                <c:pt idx="91">
                  <c:v>1587.4190359092215</c:v>
                </c:pt>
                <c:pt idx="92">
                  <c:v>1736.384749260355</c:v>
                </c:pt>
                <c:pt idx="93">
                  <c:v>7400.8590835796822</c:v>
                </c:pt>
                <c:pt idx="94">
                  <c:v>1289.1380852784462</c:v>
                </c:pt>
                <c:pt idx="95">
                  <c:v>7130.5047866805407</c:v>
                </c:pt>
                <c:pt idx="96">
                  <c:v>3646.2828298611107</c:v>
                </c:pt>
                <c:pt idx="97">
                  <c:v>2347.3769727714193</c:v>
                </c:pt>
                <c:pt idx="98">
                  <c:v>1242.498377142857</c:v>
                </c:pt>
                <c:pt idx="99">
                  <c:v>1396.8503023904764</c:v>
                </c:pt>
                <c:pt idx="100">
                  <c:v>3209.7533382327997</c:v>
                </c:pt>
                <c:pt idx="101">
                  <c:v>1955.1653399348425</c:v>
                </c:pt>
                <c:pt idx="102">
                  <c:v>1127.3626315727181</c:v>
                </c:pt>
                <c:pt idx="103">
                  <c:v>955.33963508410204</c:v>
                </c:pt>
                <c:pt idx="104">
                  <c:v>1114.480365878677</c:v>
                </c:pt>
                <c:pt idx="105">
                  <c:v>940.15440345520938</c:v>
                </c:pt>
                <c:pt idx="106">
                  <c:v>1682.0631156919201</c:v>
                </c:pt>
                <c:pt idx="107">
                  <c:v>1251.5051019108957</c:v>
                </c:pt>
                <c:pt idx="108">
                  <c:v>1275.3538811111111</c:v>
                </c:pt>
                <c:pt idx="109">
                  <c:v>1238.0171081157507</c:v>
                </c:pt>
                <c:pt idx="110">
                  <c:v>977.53988625139823</c:v>
                </c:pt>
                <c:pt idx="111">
                  <c:v>1267.3591847222222</c:v>
                </c:pt>
                <c:pt idx="112">
                  <c:v>907.21765511702495</c:v>
                </c:pt>
                <c:pt idx="113">
                  <c:v>1283.9636980752657</c:v>
                </c:pt>
                <c:pt idx="114">
                  <c:v>932.11353452217645</c:v>
                </c:pt>
                <c:pt idx="115">
                  <c:v>1114.3078413900648</c:v>
                </c:pt>
                <c:pt idx="116">
                  <c:v>1622.2025171144714</c:v>
                </c:pt>
                <c:pt idx="117">
                  <c:v>895.72735074582897</c:v>
                </c:pt>
                <c:pt idx="118">
                  <c:v>952.32761607062071</c:v>
                </c:pt>
                <c:pt idx="119">
                  <c:v>847.65160983931514</c:v>
                </c:pt>
                <c:pt idx="120">
                  <c:v>1209.8832323707763</c:v>
                </c:pt>
                <c:pt idx="121">
                  <c:v>1148.385832777778</c:v>
                </c:pt>
                <c:pt idx="122">
                  <c:v>974.60241213126324</c:v>
                </c:pt>
                <c:pt idx="123">
                  <c:v>1720.7591074235361</c:v>
                </c:pt>
                <c:pt idx="124">
                  <c:v>1008.6722671423621</c:v>
                </c:pt>
                <c:pt idx="125">
                  <c:v>1722.676833351047</c:v>
                </c:pt>
                <c:pt idx="126">
                  <c:v>1494.4671120444768</c:v>
                </c:pt>
                <c:pt idx="127">
                  <c:v>993.8281909949435</c:v>
                </c:pt>
                <c:pt idx="128">
                  <c:v>1722.2248763190255</c:v>
                </c:pt>
                <c:pt idx="129">
                  <c:v>921.33475772889426</c:v>
                </c:pt>
                <c:pt idx="130">
                  <c:v>1628.5488554841111</c:v>
                </c:pt>
                <c:pt idx="131">
                  <c:v>2138.6510250358647</c:v>
                </c:pt>
                <c:pt idx="132">
                  <c:v>889.6402287755102</c:v>
                </c:pt>
                <c:pt idx="133">
                  <c:v>793.40224357506816</c:v>
                </c:pt>
                <c:pt idx="134">
                  <c:v>1276.4840712797845</c:v>
                </c:pt>
                <c:pt idx="135">
                  <c:v>3186.3413805930495</c:v>
                </c:pt>
                <c:pt idx="136">
                  <c:v>1421.8133802055168</c:v>
                </c:pt>
                <c:pt idx="137">
                  <c:v>1484.0468967352292</c:v>
                </c:pt>
                <c:pt idx="138">
                  <c:v>2642.476623966943</c:v>
                </c:pt>
                <c:pt idx="139">
                  <c:v>715.8895141990314</c:v>
                </c:pt>
                <c:pt idx="140">
                  <c:v>832.42253129167955</c:v>
                </c:pt>
                <c:pt idx="141">
                  <c:v>677.24727103756231</c:v>
                </c:pt>
                <c:pt idx="142">
                  <c:v>746.95488392013237</c:v>
                </c:pt>
                <c:pt idx="143">
                  <c:v>974.37373877519565</c:v>
                </c:pt>
                <c:pt idx="144">
                  <c:v>1024.824468494126</c:v>
                </c:pt>
                <c:pt idx="145">
                  <c:v>740.38992004948057</c:v>
                </c:pt>
                <c:pt idx="146">
                  <c:v>855.39183823454368</c:v>
                </c:pt>
                <c:pt idx="147">
                  <c:v>765.89397232956787</c:v>
                </c:pt>
                <c:pt idx="148">
                  <c:v>1277.7832158376477</c:v>
                </c:pt>
                <c:pt idx="149">
                  <c:v>1830.4910582639714</c:v>
                </c:pt>
                <c:pt idx="150">
                  <c:v>1193.1615154005358</c:v>
                </c:pt>
                <c:pt idx="151">
                  <c:v>771.60789046202251</c:v>
                </c:pt>
                <c:pt idx="152">
                  <c:v>1023.0075091977168</c:v>
                </c:pt>
                <c:pt idx="153">
                  <c:v>701.98902916400448</c:v>
                </c:pt>
                <c:pt idx="154">
                  <c:v>1263.417300999902</c:v>
                </c:pt>
                <c:pt idx="155">
                  <c:v>1140.5536796932067</c:v>
                </c:pt>
                <c:pt idx="156">
                  <c:v>1981.3736127472255</c:v>
                </c:pt>
                <c:pt idx="157">
                  <c:v>654.56891920301666</c:v>
                </c:pt>
                <c:pt idx="158">
                  <c:v>688.67999396671451</c:v>
                </c:pt>
                <c:pt idx="159">
                  <c:v>1153.7933866955113</c:v>
                </c:pt>
                <c:pt idx="160">
                  <c:v>1112.0689934867301</c:v>
                </c:pt>
                <c:pt idx="161">
                  <c:v>704.28439915279421</c:v>
                </c:pt>
                <c:pt idx="162">
                  <c:v>640.73373361523682</c:v>
                </c:pt>
                <c:pt idx="163">
                  <c:v>1512.6740002373322</c:v>
                </c:pt>
                <c:pt idx="164">
                  <c:v>667.76730703983083</c:v>
                </c:pt>
                <c:pt idx="165">
                  <c:v>1220.8035305292806</c:v>
                </c:pt>
                <c:pt idx="166">
                  <c:v>807.45264796328433</c:v>
                </c:pt>
                <c:pt idx="167">
                  <c:v>1123.7270455806215</c:v>
                </c:pt>
                <c:pt idx="168">
                  <c:v>1142.2085096903543</c:v>
                </c:pt>
                <c:pt idx="169">
                  <c:v>1547.4114952103289</c:v>
                </c:pt>
                <c:pt idx="170">
                  <c:v>711.72412318958186</c:v>
                </c:pt>
                <c:pt idx="171">
                  <c:v>546.99679957323588</c:v>
                </c:pt>
                <c:pt idx="172">
                  <c:v>1571.4629962192816</c:v>
                </c:pt>
                <c:pt idx="173">
                  <c:v>843.78263940407874</c:v>
                </c:pt>
                <c:pt idx="174">
                  <c:v>1158.8110161857644</c:v>
                </c:pt>
                <c:pt idx="175">
                  <c:v>755.47744266223299</c:v>
                </c:pt>
                <c:pt idx="176">
                  <c:v>540.95889971212841</c:v>
                </c:pt>
                <c:pt idx="177">
                  <c:v>822.93955283198829</c:v>
                </c:pt>
                <c:pt idx="178">
                  <c:v>525.91150903574726</c:v>
                </c:pt>
                <c:pt idx="179">
                  <c:v>928.2663417283951</c:v>
                </c:pt>
                <c:pt idx="180">
                  <c:v>738.55310055112363</c:v>
                </c:pt>
                <c:pt idx="181">
                  <c:v>626.82673678242122</c:v>
                </c:pt>
                <c:pt idx="182">
                  <c:v>1391.6377134363852</c:v>
                </c:pt>
                <c:pt idx="183">
                  <c:v>849.88562730331682</c:v>
                </c:pt>
                <c:pt idx="184">
                  <c:v>496.68263743339816</c:v>
                </c:pt>
                <c:pt idx="185">
                  <c:v>508.87453352236355</c:v>
                </c:pt>
                <c:pt idx="186">
                  <c:v>680.71062391560395</c:v>
                </c:pt>
                <c:pt idx="187">
                  <c:v>651.98615534252008</c:v>
                </c:pt>
                <c:pt idx="188">
                  <c:v>495.70693664550777</c:v>
                </c:pt>
                <c:pt idx="189">
                  <c:v>658.26190441743836</c:v>
                </c:pt>
                <c:pt idx="190">
                  <c:v>451.45732323807681</c:v>
                </c:pt>
                <c:pt idx="191">
                  <c:v>801.48838516230944</c:v>
                </c:pt>
                <c:pt idx="192">
                  <c:v>796.94842897155991</c:v>
                </c:pt>
                <c:pt idx="193">
                  <c:v>503.23236541271012</c:v>
                </c:pt>
                <c:pt idx="194">
                  <c:v>451.4916294537656</c:v>
                </c:pt>
                <c:pt idx="195">
                  <c:v>823.34739469198939</c:v>
                </c:pt>
                <c:pt idx="196">
                  <c:v>595.27472758331646</c:v>
                </c:pt>
                <c:pt idx="197">
                  <c:v>450.96915485444299</c:v>
                </c:pt>
                <c:pt idx="198">
                  <c:v>871.52237194896452</c:v>
                </c:pt>
                <c:pt idx="199">
                  <c:v>493.87967023098503</c:v>
                </c:pt>
                <c:pt idx="200">
                  <c:v>457.73491571876167</c:v>
                </c:pt>
                <c:pt idx="201">
                  <c:v>595.73335083333336</c:v>
                </c:pt>
                <c:pt idx="202">
                  <c:v>454.06856149554227</c:v>
                </c:pt>
                <c:pt idx="203">
                  <c:v>503.45495836734699</c:v>
                </c:pt>
                <c:pt idx="204">
                  <c:v>818.36032125473218</c:v>
                </c:pt>
                <c:pt idx="205">
                  <c:v>440.8737148367465</c:v>
                </c:pt>
                <c:pt idx="206">
                  <c:v>865.69636828296336</c:v>
                </c:pt>
                <c:pt idx="207">
                  <c:v>421.53924056225844</c:v>
                </c:pt>
                <c:pt idx="208">
                  <c:v>633.2577820880191</c:v>
                </c:pt>
                <c:pt idx="209">
                  <c:v>955.05697222222227</c:v>
                </c:pt>
                <c:pt idx="210">
                  <c:v>572.85144000000003</c:v>
                </c:pt>
                <c:pt idx="211">
                  <c:v>691.91248581686398</c:v>
                </c:pt>
                <c:pt idx="212">
                  <c:v>573.77909439830398</c:v>
                </c:pt>
                <c:pt idx="213">
                  <c:v>707.79595347960378</c:v>
                </c:pt>
                <c:pt idx="214">
                  <c:v>1127.6167337683371</c:v>
                </c:pt>
                <c:pt idx="215">
                  <c:v>1440.5204536862004</c:v>
                </c:pt>
                <c:pt idx="216">
                  <c:v>721.77154373486394</c:v>
                </c:pt>
                <c:pt idx="217">
                  <c:v>794.50897337160734</c:v>
                </c:pt>
                <c:pt idx="218">
                  <c:v>455.94244453036237</c:v>
                </c:pt>
                <c:pt idx="219">
                  <c:v>396.92961697911909</c:v>
                </c:pt>
                <c:pt idx="220">
                  <c:v>474.6816299844063</c:v>
                </c:pt>
                <c:pt idx="221">
                  <c:v>381.40523877132625</c:v>
                </c:pt>
                <c:pt idx="222">
                  <c:v>643.21667428745616</c:v>
                </c:pt>
                <c:pt idx="223">
                  <c:v>430.27456970152315</c:v>
                </c:pt>
                <c:pt idx="224">
                  <c:v>406.78805592102952</c:v>
                </c:pt>
                <c:pt idx="225">
                  <c:v>430.78736540368965</c:v>
                </c:pt>
                <c:pt idx="226">
                  <c:v>487.31182956848346</c:v>
                </c:pt>
                <c:pt idx="227">
                  <c:v>467.6732464004923</c:v>
                </c:pt>
                <c:pt idx="228">
                  <c:v>369.93350016276048</c:v>
                </c:pt>
                <c:pt idx="229">
                  <c:v>547.0523864250946</c:v>
                </c:pt>
                <c:pt idx="230">
                  <c:v>678.04529054178988</c:v>
                </c:pt>
                <c:pt idx="231">
                  <c:v>557.01365740740732</c:v>
                </c:pt>
                <c:pt idx="232">
                  <c:v>576.34497662957892</c:v>
                </c:pt>
                <c:pt idx="233">
                  <c:v>485.89192594992426</c:v>
                </c:pt>
                <c:pt idx="234">
                  <c:v>396.56308448979598</c:v>
                </c:pt>
                <c:pt idx="235">
                  <c:v>451.13785451304523</c:v>
                </c:pt>
                <c:pt idx="236">
                  <c:v>580.30292020509546</c:v>
                </c:pt>
                <c:pt idx="237">
                  <c:v>459.78931513932775</c:v>
                </c:pt>
                <c:pt idx="238">
                  <c:v>651.54723272421768</c:v>
                </c:pt>
                <c:pt idx="239">
                  <c:v>616.99025940240824</c:v>
                </c:pt>
                <c:pt idx="240">
                  <c:v>318.78122347787951</c:v>
                </c:pt>
                <c:pt idx="241">
                  <c:v>367.14084913750582</c:v>
                </c:pt>
                <c:pt idx="242">
                  <c:v>471.10705348081353</c:v>
                </c:pt>
                <c:pt idx="243">
                  <c:v>860.88340114265918</c:v>
                </c:pt>
                <c:pt idx="244">
                  <c:v>688.19997759856642</c:v>
                </c:pt>
                <c:pt idx="245">
                  <c:v>442.36080309550596</c:v>
                </c:pt>
                <c:pt idx="246">
                  <c:v>503.59855920000001</c:v>
                </c:pt>
                <c:pt idx="247">
                  <c:v>752.50453621715792</c:v>
                </c:pt>
                <c:pt idx="248">
                  <c:v>493.38013599999994</c:v>
                </c:pt>
                <c:pt idx="249">
                  <c:v>1216.9482584635418</c:v>
                </c:pt>
                <c:pt idx="250">
                  <c:v>424.94208849210645</c:v>
                </c:pt>
                <c:pt idx="251">
                  <c:v>551.62552757488902</c:v>
                </c:pt>
                <c:pt idx="252">
                  <c:v>361.35938450849926</c:v>
                </c:pt>
                <c:pt idx="253">
                  <c:v>266.79549895725324</c:v>
                </c:pt>
                <c:pt idx="254">
                  <c:v>360.92895638353104</c:v>
                </c:pt>
                <c:pt idx="255">
                  <c:v>511.62087337988612</c:v>
                </c:pt>
                <c:pt idx="256">
                  <c:v>420.79537085248495</c:v>
                </c:pt>
                <c:pt idx="257">
                  <c:v>752.7552327952917</c:v>
                </c:pt>
                <c:pt idx="258">
                  <c:v>275.89252291303308</c:v>
                </c:pt>
                <c:pt idx="259">
                  <c:v>268.66111040816332</c:v>
                </c:pt>
                <c:pt idx="260">
                  <c:v>342.03367349697231</c:v>
                </c:pt>
                <c:pt idx="261">
                  <c:v>272.89699443083089</c:v>
                </c:pt>
                <c:pt idx="262">
                  <c:v>1493.0118516527812</c:v>
                </c:pt>
                <c:pt idx="263">
                  <c:v>259.8445546014002</c:v>
                </c:pt>
                <c:pt idx="264">
                  <c:v>297.40777916666661</c:v>
                </c:pt>
                <c:pt idx="265">
                  <c:v>446.48512844958645</c:v>
                </c:pt>
                <c:pt idx="266">
                  <c:v>293.16161249999999</c:v>
                </c:pt>
                <c:pt idx="267">
                  <c:v>349.20531120000004</c:v>
                </c:pt>
                <c:pt idx="268">
                  <c:v>303.11540608419722</c:v>
                </c:pt>
                <c:pt idx="269">
                  <c:v>321.45004659763316</c:v>
                </c:pt>
                <c:pt idx="270">
                  <c:v>262.09692913064333</c:v>
                </c:pt>
                <c:pt idx="271">
                  <c:v>399.26419896139186</c:v>
                </c:pt>
                <c:pt idx="272">
                  <c:v>287.54193676854101</c:v>
                </c:pt>
                <c:pt idx="273">
                  <c:v>1057.29988</c:v>
                </c:pt>
                <c:pt idx="274">
                  <c:v>374.3883880027829</c:v>
                </c:pt>
                <c:pt idx="275">
                  <c:v>352.66059419206886</c:v>
                </c:pt>
                <c:pt idx="276">
                  <c:v>257.6353490720868</c:v>
                </c:pt>
                <c:pt idx="277">
                  <c:v>400.03871970663266</c:v>
                </c:pt>
                <c:pt idx="278">
                  <c:v>223.96059333333332</c:v>
                </c:pt>
                <c:pt idx="279">
                  <c:v>363.07543097882228</c:v>
                </c:pt>
                <c:pt idx="280">
                  <c:v>168.521670878583</c:v>
                </c:pt>
                <c:pt idx="281">
                  <c:v>288.31789883043638</c:v>
                </c:pt>
                <c:pt idx="282">
                  <c:v>187.14820073836668</c:v>
                </c:pt>
                <c:pt idx="283">
                  <c:v>349.63660555357774</c:v>
                </c:pt>
                <c:pt idx="284">
                  <c:v>257.11452785289339</c:v>
                </c:pt>
                <c:pt idx="285">
                  <c:v>175.80261321470738</c:v>
                </c:pt>
                <c:pt idx="286">
                  <c:v>811.44181191467214</c:v>
                </c:pt>
                <c:pt idx="287">
                  <c:v>240.5328761026677</c:v>
                </c:pt>
                <c:pt idx="288">
                  <c:v>320.65184835118674</c:v>
                </c:pt>
                <c:pt idx="289">
                  <c:v>108.05528751041234</c:v>
                </c:pt>
                <c:pt idx="290">
                  <c:v>118.9541220768926</c:v>
                </c:pt>
                <c:pt idx="291">
                  <c:v>250.50650951557097</c:v>
                </c:pt>
                <c:pt idx="292">
                  <c:v>111.48876894426864</c:v>
                </c:pt>
                <c:pt idx="293">
                  <c:v>184.25450533154438</c:v>
                </c:pt>
                <c:pt idx="294">
                  <c:v>101.77780798268442</c:v>
                </c:pt>
                <c:pt idx="295">
                  <c:v>124.28299810134094</c:v>
                </c:pt>
                <c:pt idx="296">
                  <c:v>46.835252267573701</c:v>
                </c:pt>
                <c:pt idx="297">
                  <c:v>128.40987526525541</c:v>
                </c:pt>
                <c:pt idx="298">
                  <c:v>85.42856690795459</c:v>
                </c:pt>
                <c:pt idx="299">
                  <c:v>38.538236144140569</c:v>
                </c:pt>
                <c:pt idx="300">
                  <c:v>56.229819606413997</c:v>
                </c:pt>
                <c:pt idx="301">
                  <c:v>33.389439164370977</c:v>
                </c:pt>
                <c:pt idx="302">
                  <c:v>15.61015242874009</c:v>
                </c:pt>
                <c:pt idx="303">
                  <c:v>6.5670296424354877</c:v>
                </c:pt>
              </c:numCache>
            </c:numRef>
          </c:val>
        </c:ser>
        <c:dLbls>
          <c:showLegendKey val="0"/>
          <c:showVal val="0"/>
          <c:showCatName val="0"/>
          <c:showSerName val="0"/>
          <c:showPercent val="0"/>
          <c:showBubbleSize val="0"/>
        </c:dLbls>
        <c:gapWidth val="100"/>
        <c:overlap val="-24"/>
        <c:axId val="-1097624672"/>
        <c:axId val="-1097633376"/>
        <c:extLst>
          <c:ext xmlns:c15="http://schemas.microsoft.com/office/drawing/2012/chart" uri="{02D57815-91ED-43cb-92C2-25804820EDAC}">
            <c15:filteredBarSeries>
              <c15:ser>
                <c:idx val="0"/>
                <c:order val="0"/>
                <c:tx>
                  <c:strRef>
                    <c:extLst>
                      <c:ext uri="{02D57815-91ED-43cb-92C2-25804820EDAC}">
                        <c15:formulaRef>
                          <c15:sqref>'[TLD sales from end of sunrise period Mar 31 2015 v4.xlsx]List 20150420 Revenue'!$C$1</c15:sqref>
                        </c15:formulaRef>
                      </c:ext>
                    </c:extLst>
                    <c:strCache>
                      <c:ptCount val="1"/>
                      <c:pt idx="0">
                        <c:v>Characters</c:v>
                      </c:pt>
                    </c:strCache>
                  </c:strRef>
                </c:tx>
                <c:spPr>
                  <a:gradFill rotWithShape="1">
                    <a:gsLst>
                      <a:gs pos="0">
                        <a:schemeClr val="accent1">
                          <a:tint val="65000"/>
                          <a:shade val="92000"/>
                          <a:satMod val="130000"/>
                        </a:schemeClr>
                      </a:gs>
                      <a:gs pos="45000">
                        <a:schemeClr val="accent1">
                          <a:tint val="60000"/>
                          <a:shade val="99000"/>
                          <a:satMod val="120000"/>
                        </a:schemeClr>
                      </a:gs>
                      <a:gs pos="100000">
                        <a:schemeClr val="accent1">
                          <a:tint val="55000"/>
                          <a:satMod val="140000"/>
                        </a:schemeClr>
                      </a:gs>
                    </a:gsLst>
                    <a:path path="circle">
                      <a:fillToRect l="100000" t="100000" r="100000" b="100000"/>
                    </a:path>
                  </a:gradFill>
                  <a:ln w="9525" cap="flat" cmpd="sng" algn="ctr">
                    <a:solidFill>
                      <a:schemeClr val="accent1">
                        <a:shade val="95000"/>
                      </a:schemeClr>
                    </a:solidFill>
                    <a:round/>
                  </a:ln>
                  <a:effectLst/>
                </c:spPr>
                <c:invertIfNegative val="0"/>
                <c:cat>
                  <c:strRef>
                    <c:extLst>
                      <c:ext uri="{02D57815-91ED-43cb-92C2-25804820EDAC}">
                        <c15:formulaRef>
                          <c15:sqref>'[TLD sales from end of sunrise period Mar 31 2015 v4.xlsx]List 20150420 Revenue'!$B$2:$B$305</c15:sqref>
                        </c15:formulaRef>
                      </c:ext>
                    </c:extLst>
                    <c:strCache>
                      <c:ptCount val="304"/>
                      <c:pt idx="0">
                        <c:v>.nyc</c:v>
                      </c:pt>
                      <c:pt idx="1">
                        <c:v>.london</c:v>
                      </c:pt>
                      <c:pt idx="2">
                        <c:v>.xn--czru2d</c:v>
                      </c:pt>
                      <c:pt idx="3">
                        <c:v>.property</c:v>
                      </c:pt>
                      <c:pt idx="4">
                        <c:v>.xn--55qx5d</c:v>
                      </c:pt>
                      <c:pt idx="5">
                        <c:v>.xn--czr694b</c:v>
                      </c:pt>
                      <c:pt idx="6">
                        <c:v>.bayern</c:v>
                      </c:pt>
                      <c:pt idx="7">
                        <c:v>.wang</c:v>
                      </c:pt>
                      <c:pt idx="8">
                        <c:v>.club</c:v>
                      </c:pt>
                      <c:pt idx="9">
                        <c:v>.xn--io0a7i</c:v>
                      </c:pt>
                      <c:pt idx="10">
                        <c:v>.paris</c:v>
                      </c:pt>
                      <c:pt idx="11">
                        <c:v>.world</c:v>
                      </c:pt>
                      <c:pt idx="12">
                        <c:v>.website</c:v>
                      </c:pt>
                      <c:pt idx="13">
                        <c:v>.hamburg</c:v>
                      </c:pt>
                      <c:pt idx="14">
                        <c:v>.guru</c:v>
                      </c:pt>
                      <c:pt idx="15">
                        <c:v>.vegas</c:v>
                      </c:pt>
                      <c:pt idx="16">
                        <c:v>.expert</c:v>
                      </c:pt>
                      <c:pt idx="17">
                        <c:v>.xn--3ds443g</c:v>
                      </c:pt>
                      <c:pt idx="18">
                        <c:v>.hosting</c:v>
                      </c:pt>
                      <c:pt idx="19">
                        <c:v>.vlaanderen</c:v>
                      </c:pt>
                      <c:pt idx="20">
                        <c:v>.solutions</c:v>
                      </c:pt>
                      <c:pt idx="21">
                        <c:v>.lawyer</c:v>
                      </c:pt>
                      <c:pt idx="22">
                        <c:v>.immo</c:v>
                      </c:pt>
                      <c:pt idx="23">
                        <c:v>.brussels</c:v>
                      </c:pt>
                      <c:pt idx="24">
                        <c:v>.voting</c:v>
                      </c:pt>
                      <c:pt idx="25">
                        <c:v>.xn--6qq986b3xl</c:v>
                      </c:pt>
                      <c:pt idx="26">
                        <c:v>.global</c:v>
                      </c:pt>
                      <c:pt idx="27">
                        <c:v>.help</c:v>
                      </c:pt>
                      <c:pt idx="28">
                        <c:v>.quebec</c:v>
                      </c:pt>
                      <c:pt idx="29">
                        <c:v>.email</c:v>
                      </c:pt>
                      <c:pt idx="30">
                        <c:v>.life</c:v>
                      </c:pt>
                      <c:pt idx="31">
                        <c:v>.melbourne</c:v>
                      </c:pt>
                      <c:pt idx="32">
                        <c:v>.eus</c:v>
                      </c:pt>
                      <c:pt idx="33">
                        <c:v>.luxury</c:v>
                      </c:pt>
                      <c:pt idx="34">
                        <c:v>.xn--3bst00m</c:v>
                      </c:pt>
                      <c:pt idx="35">
                        <c:v>.scot</c:v>
                      </c:pt>
                      <c:pt idx="36">
                        <c:v>.services</c:v>
                      </c:pt>
                      <c:pt idx="37">
                        <c:v>.space</c:v>
                      </c:pt>
                      <c:pt idx="38">
                        <c:v>.today</c:v>
                      </c:pt>
                      <c:pt idx="39">
                        <c:v>.diet</c:v>
                      </c:pt>
                      <c:pt idx="40">
                        <c:v>.tokyo</c:v>
                      </c:pt>
                      <c:pt idx="41">
                        <c:v>.attorney</c:v>
                      </c:pt>
                      <c:pt idx="42">
                        <c:v>.forsale</c:v>
                      </c:pt>
                      <c:pt idx="43">
                        <c:v>.link</c:v>
                      </c:pt>
                      <c:pt idx="44">
                        <c:v>.company</c:v>
                      </c:pt>
                      <c:pt idx="45">
                        <c:v>.versicherung</c:v>
                      </c:pt>
                      <c:pt idx="46">
                        <c:v>.city</c:v>
                      </c:pt>
                      <c:pt idx="47">
                        <c:v>.wien</c:v>
                      </c:pt>
                      <c:pt idx="48">
                        <c:v>.bio</c:v>
                      </c:pt>
                      <c:pt idx="49">
                        <c:v>.click</c:v>
                      </c:pt>
                      <c:pt idx="50">
                        <c:v>.education</c:v>
                      </c:pt>
                      <c:pt idx="51">
                        <c:v>.xn--fiq228c5hs</c:v>
                      </c:pt>
                      <c:pt idx="52">
                        <c:v>.moscow</c:v>
                      </c:pt>
                      <c:pt idx="53">
                        <c:v>.consulting</c:v>
                      </c:pt>
                      <c:pt idx="54">
                        <c:v>.church</c:v>
                      </c:pt>
                      <c:pt idx="55">
                        <c:v>.media</c:v>
                      </c:pt>
                      <c:pt idx="56">
                        <c:v>.tips</c:v>
                      </c:pt>
                      <c:pt idx="57">
                        <c:v>.audio</c:v>
                      </c:pt>
                      <c:pt idx="58">
                        <c:v>.photography</c:v>
                      </c:pt>
                      <c:pt idx="59">
                        <c:v>.restaurant</c:v>
                      </c:pt>
                      <c:pt idx="60">
                        <c:v>.rocks</c:v>
                      </c:pt>
                      <c:pt idx="61">
                        <c:v>.academy</c:v>
                      </c:pt>
                      <c:pt idx="62">
                        <c:v>.training</c:v>
                      </c:pt>
                      <c:pt idx="63">
                        <c:v>.bzh</c:v>
                      </c:pt>
                      <c:pt idx="64">
                        <c:v>.center</c:v>
                      </c:pt>
                      <c:pt idx="65">
                        <c:v>.guide</c:v>
                      </c:pt>
                      <c:pt idx="66">
                        <c:v>.business</c:v>
                      </c:pt>
                      <c:pt idx="67">
                        <c:v>.xn--4gbrim</c:v>
                      </c:pt>
                      <c:pt idx="68">
                        <c:v>.software</c:v>
                      </c:pt>
                      <c:pt idx="69">
                        <c:v>.healthcare</c:v>
                      </c:pt>
                      <c:pt idx="70">
                        <c:v>.christmas</c:v>
                      </c:pt>
                      <c:pt idx="71">
                        <c:v>.technology</c:v>
                      </c:pt>
                      <c:pt idx="72">
                        <c:v>.agency</c:v>
                      </c:pt>
                      <c:pt idx="73">
                        <c:v>.events</c:v>
                      </c:pt>
                      <c:pt idx="74">
                        <c:v>.network</c:v>
                      </c:pt>
                      <c:pt idx="75">
                        <c:v>.gal</c:v>
                      </c:pt>
                      <c:pt idx="76">
                        <c:v>.house</c:v>
                      </c:pt>
                      <c:pt idx="77">
                        <c:v>.deals</c:v>
                      </c:pt>
                      <c:pt idx="78">
                        <c:v>.ooo</c:v>
                      </c:pt>
                      <c:pt idx="79">
                        <c:v>.kiwi</c:v>
                      </c:pt>
                      <c:pt idx="80">
                        <c:v>.kaufen</c:v>
                      </c:pt>
                      <c:pt idx="81">
                        <c:v>.support</c:v>
                      </c:pt>
                      <c:pt idx="82">
                        <c:v>.dental</c:v>
                      </c:pt>
                      <c:pt idx="83">
                        <c:v>.ninja</c:v>
                      </c:pt>
                      <c:pt idx="84">
                        <c:v>.zone</c:v>
                      </c:pt>
                      <c:pt idx="85">
                        <c:v>.blackfriday</c:v>
                      </c:pt>
                      <c:pt idx="86">
                        <c:v>.digital</c:v>
                      </c:pt>
                      <c:pt idx="87">
                        <c:v>.systems</c:v>
                      </c:pt>
                      <c:pt idx="88">
                        <c:v>.pizza</c:v>
                      </c:pt>
                      <c:pt idx="89">
                        <c:v>.directory</c:v>
                      </c:pt>
                      <c:pt idx="90">
                        <c:v>.red</c:v>
                      </c:pt>
                      <c:pt idx="91">
                        <c:v>.webcam</c:v>
                      </c:pt>
                      <c:pt idx="92">
                        <c:v>.bar</c:v>
                      </c:pt>
                      <c:pt idx="93">
                        <c:v>.band</c:v>
                      </c:pt>
                      <c:pt idx="94">
                        <c:v>.marketing</c:v>
                      </c:pt>
                      <c:pt idx="95">
                        <c:v>.how</c:v>
                      </c:pt>
                      <c:pt idx="96">
                        <c:v>.xn--80adxhks</c:v>
                      </c:pt>
                      <c:pt idx="97">
                        <c:v>.beer</c:v>
                      </c:pt>
                      <c:pt idx="98">
                        <c:v>.photo</c:v>
                      </c:pt>
                      <c:pt idx="99">
                        <c:v>.rentals</c:v>
                      </c:pt>
                      <c:pt idx="100">
                        <c:v>.top</c:v>
                      </c:pt>
                      <c:pt idx="101">
                        <c:v>.black</c:v>
                      </c:pt>
                      <c:pt idx="102">
                        <c:v>.international</c:v>
                      </c:pt>
                      <c:pt idx="103">
                        <c:v>.clothing</c:v>
                      </c:pt>
                      <c:pt idx="104">
                        <c:v>.coffee</c:v>
                      </c:pt>
                      <c:pt idx="105">
                        <c:v>.ventures</c:v>
                      </c:pt>
                      <c:pt idx="106">
                        <c:v>.clinic</c:v>
                      </c:pt>
                      <c:pt idx="107">
                        <c:v>.immobilien</c:v>
                      </c:pt>
                      <c:pt idx="108">
                        <c:v>.properties</c:v>
                      </c:pt>
                      <c:pt idx="109">
                        <c:v>.wiki</c:v>
                      </c:pt>
                      <c:pt idx="110">
                        <c:v>.careers</c:v>
                      </c:pt>
                      <c:pt idx="111">
                        <c:v>.social</c:v>
                      </c:pt>
                      <c:pt idx="112">
                        <c:v>.bike</c:v>
                      </c:pt>
                      <c:pt idx="113">
                        <c:v>.trade</c:v>
                      </c:pt>
                      <c:pt idx="114">
                        <c:v>.land</c:v>
                      </c:pt>
                      <c:pt idx="115">
                        <c:v>.boutique</c:v>
                      </c:pt>
                      <c:pt idx="116">
                        <c:v>.care</c:v>
                      </c:pt>
                      <c:pt idx="117">
                        <c:v>.gallery</c:v>
                      </c:pt>
                      <c:pt idx="118">
                        <c:v>.menu</c:v>
                      </c:pt>
                      <c:pt idx="119">
                        <c:v>.holdings</c:v>
                      </c:pt>
                      <c:pt idx="120">
                        <c:v>.community</c:v>
                      </c:pt>
                      <c:pt idx="121">
                        <c:v>.reviews</c:v>
                      </c:pt>
                      <c:pt idx="122">
                        <c:v>.holiday</c:v>
                      </c:pt>
                      <c:pt idx="123">
                        <c:v>.country</c:v>
                      </c:pt>
                      <c:pt idx="124">
                        <c:v>.build</c:v>
                      </c:pt>
                      <c:pt idx="125">
                        <c:v>.host</c:v>
                      </c:pt>
                      <c:pt idx="126">
                        <c:v>.investments</c:v>
                      </c:pt>
                      <c:pt idx="127">
                        <c:v>.cool</c:v>
                      </c:pt>
                      <c:pt idx="128">
                        <c:v>.direct</c:v>
                      </c:pt>
                      <c:pt idx="129">
                        <c:v>.kim</c:v>
                      </c:pt>
                      <c:pt idx="130">
                        <c:v>.loans</c:v>
                      </c:pt>
                      <c:pt idx="131">
                        <c:v>.capetown</c:v>
                      </c:pt>
                      <c:pt idx="132">
                        <c:v>.buzz</c:v>
                      </c:pt>
                      <c:pt idx="133">
                        <c:v>.photos</c:v>
                      </c:pt>
                      <c:pt idx="134">
                        <c:v>.university</c:v>
                      </c:pt>
                      <c:pt idx="135">
                        <c:v>.dentist</c:v>
                      </c:pt>
                      <c:pt idx="136">
                        <c:v>.fitness</c:v>
                      </c:pt>
                      <c:pt idx="137">
                        <c:v>.finance</c:v>
                      </c:pt>
                      <c:pt idx="138">
                        <c:v>.auction</c:v>
                      </c:pt>
                      <c:pt idx="139">
                        <c:v>.tattoo</c:v>
                      </c:pt>
                      <c:pt idx="140">
                        <c:v>.farm</c:v>
                      </c:pt>
                      <c:pt idx="141">
                        <c:v>.estate</c:v>
                      </c:pt>
                      <c:pt idx="142">
                        <c:v>.ceo</c:v>
                      </c:pt>
                      <c:pt idx="143">
                        <c:v>.tools</c:v>
                      </c:pt>
                      <c:pt idx="144">
                        <c:v>.pub</c:v>
                      </c:pt>
                      <c:pt idx="145">
                        <c:v>.institute</c:v>
                      </c:pt>
                      <c:pt idx="146">
                        <c:v>.foundation</c:v>
                      </c:pt>
                      <c:pt idx="147">
                        <c:v>.blue</c:v>
                      </c:pt>
                      <c:pt idx="148">
                        <c:v>.hiphop</c:v>
                      </c:pt>
                      <c:pt idx="149">
                        <c:v>.market</c:v>
                      </c:pt>
                      <c:pt idx="150">
                        <c:v>.tax</c:v>
                      </c:pt>
                      <c:pt idx="151">
                        <c:v>.codes</c:v>
                      </c:pt>
                      <c:pt idx="152">
                        <c:v>.capital</c:v>
                      </c:pt>
                      <c:pt idx="153">
                        <c:v>.ruhr</c:v>
                      </c:pt>
                      <c:pt idx="154">
                        <c:v>.ren</c:v>
                      </c:pt>
                      <c:pt idx="155">
                        <c:v>.fund</c:v>
                      </c:pt>
                      <c:pt idx="156">
                        <c:v>.gent</c:v>
                      </c:pt>
                      <c:pt idx="157">
                        <c:v>.domains</c:v>
                      </c:pt>
                      <c:pt idx="158">
                        <c:v>.repair</c:v>
                      </c:pt>
                      <c:pt idx="159">
                        <c:v>.discount</c:v>
                      </c:pt>
                      <c:pt idx="160">
                        <c:v>.cash</c:v>
                      </c:pt>
                      <c:pt idx="161">
                        <c:v>.pink</c:v>
                      </c:pt>
                      <c:pt idx="162">
                        <c:v>.uno</c:v>
                      </c:pt>
                      <c:pt idx="163">
                        <c:v>.vet</c:v>
                      </c:pt>
                      <c:pt idx="164">
                        <c:v>.solar</c:v>
                      </c:pt>
                      <c:pt idx="165">
                        <c:v>.press</c:v>
                      </c:pt>
                      <c:pt idx="166">
                        <c:v>.partners</c:v>
                      </c:pt>
                      <c:pt idx="167">
                        <c:v>.credit</c:v>
                      </c:pt>
                      <c:pt idx="168">
                        <c:v>.insure</c:v>
                      </c:pt>
                      <c:pt idx="169">
                        <c:v>.joburg</c:v>
                      </c:pt>
                      <c:pt idx="170">
                        <c:v>.best</c:v>
                      </c:pt>
                      <c:pt idx="171">
                        <c:v>.construction</c:v>
                      </c:pt>
                      <c:pt idx="172">
                        <c:v>.gifts</c:v>
                      </c:pt>
                      <c:pt idx="173">
                        <c:v>.exchange</c:v>
                      </c:pt>
                      <c:pt idx="174">
                        <c:v>.place</c:v>
                      </c:pt>
                      <c:pt idx="175">
                        <c:v>.cards</c:v>
                      </c:pt>
                      <c:pt idx="176">
                        <c:v>.diamonds</c:v>
                      </c:pt>
                      <c:pt idx="177">
                        <c:v>.engineering</c:v>
                      </c:pt>
                      <c:pt idx="178">
                        <c:v>.sexy</c:v>
                      </c:pt>
                      <c:pt idx="179">
                        <c:v>.career</c:v>
                      </c:pt>
                      <c:pt idx="180">
                        <c:v>.parts</c:v>
                      </c:pt>
                      <c:pt idx="181">
                        <c:v>.watch</c:v>
                      </c:pt>
                      <c:pt idx="182">
                        <c:v>.mortgage</c:v>
                      </c:pt>
                      <c:pt idx="183">
                        <c:v>.reise</c:v>
                      </c:pt>
                      <c:pt idx="184">
                        <c:v>.enterprises</c:v>
                      </c:pt>
                      <c:pt idx="185">
                        <c:v>.management</c:v>
                      </c:pt>
                      <c:pt idx="186">
                        <c:v>.ink</c:v>
                      </c:pt>
                      <c:pt idx="187">
                        <c:v>.dating</c:v>
                      </c:pt>
                      <c:pt idx="188">
                        <c:v>.limo</c:v>
                      </c:pt>
                      <c:pt idx="189">
                        <c:v>.archi</c:v>
                      </c:pt>
                      <c:pt idx="190">
                        <c:v>.singles</c:v>
                      </c:pt>
                      <c:pt idx="191">
                        <c:v>.wtf</c:v>
                      </c:pt>
                      <c:pt idx="192">
                        <c:v>.financial</c:v>
                      </c:pt>
                      <c:pt idx="193">
                        <c:v>.builders</c:v>
                      </c:pt>
                      <c:pt idx="194">
                        <c:v>.graphics</c:v>
                      </c:pt>
                      <c:pt idx="195">
                        <c:v>.haus</c:v>
                      </c:pt>
                      <c:pt idx="196">
                        <c:v>.vacations</c:v>
                      </c:pt>
                      <c:pt idx="197">
                        <c:v>.kitchen</c:v>
                      </c:pt>
                      <c:pt idx="198">
                        <c:v>.creditcard</c:v>
                      </c:pt>
                      <c:pt idx="199">
                        <c:v>.camp</c:v>
                      </c:pt>
                      <c:pt idx="200">
                        <c:v>.shoes</c:v>
                      </c:pt>
                      <c:pt idx="201">
                        <c:v>.tienda</c:v>
                      </c:pt>
                      <c:pt idx="202">
                        <c:v>.recipes</c:v>
                      </c:pt>
                      <c:pt idx="203">
                        <c:v>.gift</c:v>
                      </c:pt>
                      <c:pt idx="204">
                        <c:v>.furniture</c:v>
                      </c:pt>
                      <c:pt idx="205">
                        <c:v>.voyage</c:v>
                      </c:pt>
                      <c:pt idx="206">
                        <c:v>.accountants</c:v>
                      </c:pt>
                      <c:pt idx="207">
                        <c:v>.equipment</c:v>
                      </c:pt>
                      <c:pt idx="208">
                        <c:v>.vision</c:v>
                      </c:pt>
                      <c:pt idx="209">
                        <c:v>.ovh</c:v>
                      </c:pt>
                      <c:pt idx="210">
                        <c:v>.condos</c:v>
                      </c:pt>
                      <c:pt idx="211">
                        <c:v>.toys</c:v>
                      </c:pt>
                      <c:pt idx="212">
                        <c:v>.productions</c:v>
                      </c:pt>
                      <c:pt idx="213">
                        <c:v>.limited</c:v>
                      </c:pt>
                      <c:pt idx="214">
                        <c:v>.durban</c:v>
                      </c:pt>
                      <c:pt idx="215">
                        <c:v>.physio</c:v>
                      </c:pt>
                      <c:pt idx="216">
                        <c:v>.surgery</c:v>
                      </c:pt>
                      <c:pt idx="217">
                        <c:v>.cologne</c:v>
                      </c:pt>
                      <c:pt idx="218">
                        <c:v>.florist</c:v>
                      </c:pt>
                      <c:pt idx="219">
                        <c:v>.contractors</c:v>
                      </c:pt>
                      <c:pt idx="220">
                        <c:v>.cheap</c:v>
                      </c:pt>
                      <c:pt idx="221">
                        <c:v>.camera</c:v>
                      </c:pt>
                      <c:pt idx="222">
                        <c:v>.reisen</c:v>
                      </c:pt>
                      <c:pt idx="223">
                        <c:v>.glass</c:v>
                      </c:pt>
                      <c:pt idx="224">
                        <c:v>.computer</c:v>
                      </c:pt>
                      <c:pt idx="225">
                        <c:v>.rich</c:v>
                      </c:pt>
                      <c:pt idx="226">
                        <c:v>.flights</c:v>
                      </c:pt>
                      <c:pt idx="227">
                        <c:v>.cruises</c:v>
                      </c:pt>
                      <c:pt idx="228">
                        <c:v>.cab</c:v>
                      </c:pt>
                      <c:pt idx="229">
                        <c:v>.moda</c:v>
                      </c:pt>
                      <c:pt idx="230">
                        <c:v>.gratis</c:v>
                      </c:pt>
                      <c:pt idx="231">
                        <c:v>.moe</c:v>
                      </c:pt>
                      <c:pt idx="232">
                        <c:v>.town</c:v>
                      </c:pt>
                      <c:pt idx="233">
                        <c:v>.catering</c:v>
                      </c:pt>
                      <c:pt idx="234">
                        <c:v>.pics</c:v>
                      </c:pt>
                      <c:pt idx="235">
                        <c:v>.villas</c:v>
                      </c:pt>
                      <c:pt idx="236">
                        <c:v>.actor</c:v>
                      </c:pt>
                      <c:pt idx="237">
                        <c:v>.bid</c:v>
                      </c:pt>
                      <c:pt idx="238">
                        <c:v>.koeln</c:v>
                      </c:pt>
                      <c:pt idx="239">
                        <c:v>.hiv</c:v>
                      </c:pt>
                      <c:pt idx="240">
                        <c:v>.plumbing</c:v>
                      </c:pt>
                      <c:pt idx="241">
                        <c:v>.xn--80asehdb</c:v>
                      </c:pt>
                      <c:pt idx="242">
                        <c:v>.industries</c:v>
                      </c:pt>
                      <c:pt idx="243">
                        <c:v>.saarland</c:v>
                      </c:pt>
                      <c:pt idx="244">
                        <c:v>.surf</c:v>
                      </c:pt>
                      <c:pt idx="245">
                        <c:v>.cleaning</c:v>
                      </c:pt>
                      <c:pt idx="246">
                        <c:v>.pictures</c:v>
                      </c:pt>
                      <c:pt idx="247">
                        <c:v>.soy</c:v>
                      </c:pt>
                      <c:pt idx="248">
                        <c:v>.lease</c:v>
                      </c:pt>
                      <c:pt idx="249">
                        <c:v>.rehab</c:v>
                      </c:pt>
                      <c:pt idx="250">
                        <c:v>.fish</c:v>
                      </c:pt>
                      <c:pt idx="251">
                        <c:v>.claims</c:v>
                      </c:pt>
                      <c:pt idx="252">
                        <c:v>.dance</c:v>
                      </c:pt>
                      <c:pt idx="253">
                        <c:v>.lighting</c:v>
                      </c:pt>
                      <c:pt idx="254">
                        <c:v>.nagoya</c:v>
                      </c:pt>
                      <c:pt idx="255">
                        <c:v>.horse</c:v>
                      </c:pt>
                      <c:pt idx="256">
                        <c:v>.fail</c:v>
                      </c:pt>
                      <c:pt idx="257">
                        <c:v>.engineer</c:v>
                      </c:pt>
                      <c:pt idx="258">
                        <c:v>.viajes</c:v>
                      </c:pt>
                      <c:pt idx="259">
                        <c:v>.guitars</c:v>
                      </c:pt>
                      <c:pt idx="260">
                        <c:v>.report</c:v>
                      </c:pt>
                      <c:pt idx="261">
                        <c:v>.bargains</c:v>
                      </c:pt>
                      <c:pt idx="262">
                        <c:v>.rip</c:v>
                      </c:pt>
                      <c:pt idx="263">
                        <c:v>.onl</c:v>
                      </c:pt>
                      <c:pt idx="264">
                        <c:v>.futbol</c:v>
                      </c:pt>
                      <c:pt idx="265">
                        <c:v>.vodka</c:v>
                      </c:pt>
                      <c:pt idx="266">
                        <c:v>.maison</c:v>
                      </c:pt>
                      <c:pt idx="267">
                        <c:v>.associates</c:v>
                      </c:pt>
                      <c:pt idx="268">
                        <c:v>.supplies</c:v>
                      </c:pt>
                      <c:pt idx="269">
                        <c:v>.rest</c:v>
                      </c:pt>
                      <c:pt idx="270">
                        <c:v>.exposed</c:v>
                      </c:pt>
                      <c:pt idx="271">
                        <c:v>.yokohama</c:v>
                      </c:pt>
                      <c:pt idx="272">
                        <c:v>.supply</c:v>
                      </c:pt>
                      <c:pt idx="273">
                        <c:v>.degree</c:v>
                      </c:pt>
                      <c:pt idx="274">
                        <c:v>.fishing</c:v>
                      </c:pt>
                      <c:pt idx="275">
                        <c:v>.cooking</c:v>
                      </c:pt>
                      <c:pt idx="276">
                        <c:v>.gop</c:v>
                      </c:pt>
                      <c:pt idx="277">
                        <c:v>.okinawa</c:v>
                      </c:pt>
                      <c:pt idx="278">
                        <c:v>.jetzt</c:v>
                      </c:pt>
                      <c:pt idx="279">
                        <c:v>.desi</c:v>
                      </c:pt>
                      <c:pt idx="280">
                        <c:v>.xn--80aswg</c:v>
                      </c:pt>
                      <c:pt idx="281">
                        <c:v>.juegos</c:v>
                      </c:pt>
                      <c:pt idx="282">
                        <c:v>.democrat</c:v>
                      </c:pt>
                      <c:pt idx="283">
                        <c:v>.army</c:v>
                      </c:pt>
                      <c:pt idx="284">
                        <c:v>.schule</c:v>
                      </c:pt>
                      <c:pt idx="285">
                        <c:v>.xn--c1avg</c:v>
                      </c:pt>
                      <c:pt idx="286">
                        <c:v>.ryukyu</c:v>
                      </c:pt>
                      <c:pt idx="287">
                        <c:v>.republican</c:v>
                      </c:pt>
                      <c:pt idx="288">
                        <c:v>.sarl</c:v>
                      </c:pt>
                      <c:pt idx="289">
                        <c:v>.xn--q9jyb4c</c:v>
                      </c:pt>
                      <c:pt idx="290">
                        <c:v>.xn--6frz82g</c:v>
                      </c:pt>
                      <c:pt idx="291">
                        <c:v>.gives</c:v>
                      </c:pt>
                      <c:pt idx="292">
                        <c:v>.gripe</c:v>
                      </c:pt>
                      <c:pt idx="293">
                        <c:v>.ltda</c:v>
                      </c:pt>
                      <c:pt idx="294">
                        <c:v>.rodeo</c:v>
                      </c:pt>
                      <c:pt idx="295">
                        <c:v>.airforce</c:v>
                      </c:pt>
                      <c:pt idx="296">
                        <c:v>.xn--ngbc5azd</c:v>
                      </c:pt>
                      <c:pt idx="297">
                        <c:v>.xn--mgbab2bd</c:v>
                      </c:pt>
                      <c:pt idx="298">
                        <c:v>.navy</c:v>
                      </c:pt>
                      <c:pt idx="299">
                        <c:v>.shiksha</c:v>
                      </c:pt>
                      <c:pt idx="300">
                        <c:v>.organic</c:v>
                      </c:pt>
                      <c:pt idx="301">
                        <c:v>.qpon</c:v>
                      </c:pt>
                      <c:pt idx="302">
                        <c:v>.xn--nqv7f</c:v>
                      </c:pt>
                      <c:pt idx="303">
                        <c:v>.xn--i1b6b1a6a2e</c:v>
                      </c:pt>
                    </c:strCache>
                  </c:strRef>
                </c:cat>
                <c:val>
                  <c:numRef>
                    <c:extLst>
                      <c:ext uri="{02D57815-91ED-43cb-92C2-25804820EDAC}">
                        <c15:formulaRef>
                          <c15:sqref>'[TLD sales from end of sunrise period Mar 31 2015 v4.xlsx]List 20150420 Revenue'!$C$2:$C$305</c15:sqref>
                        </c15:formulaRef>
                      </c:ext>
                    </c:extLst>
                    <c:numCache>
                      <c:formatCode>General</c:formatCode>
                      <c:ptCount val="304"/>
                      <c:pt idx="8">
                        <c:v>0</c:v>
                      </c:pt>
                      <c:pt idx="27">
                        <c:v>0</c:v>
                      </c:pt>
                      <c:pt idx="38">
                        <c:v>0</c:v>
                      </c:pt>
                      <c:pt idx="60">
                        <c:v>0</c:v>
                      </c:pt>
                      <c:pt idx="71">
                        <c:v>0</c:v>
                      </c:pt>
                      <c:pt idx="92">
                        <c:v>0</c:v>
                      </c:pt>
                      <c:pt idx="94">
                        <c:v>0</c:v>
                      </c:pt>
                      <c:pt idx="100">
                        <c:v>0</c:v>
                      </c:pt>
                      <c:pt idx="170">
                        <c:v>0</c:v>
                      </c:pt>
                      <c:pt idx="250">
                        <c:v>0</c:v>
                      </c:pt>
                      <c:pt idx="251" formatCode="_(* #,##0_);_(* \(#,##0\);_(* &quot;-&quot;??_);_(@_)">
                        <c:v>0</c:v>
                      </c:pt>
                      <c:pt idx="287">
                        <c:v>0</c:v>
                      </c:pt>
                      <c:pt idx="291">
                        <c:v>0</c:v>
                      </c:pt>
                      <c:pt idx="294">
                        <c:v>0</c:v>
                      </c:pt>
                      <c:pt idx="295">
                        <c:v>0</c:v>
                      </c:pt>
                      <c:pt idx="296">
                        <c:v>0</c:v>
                      </c:pt>
                      <c:pt idx="297">
                        <c:v>0</c:v>
                      </c:pt>
                      <c:pt idx="300">
                        <c:v>0</c:v>
                      </c:pt>
                    </c:numCache>
                  </c:numRef>
                </c:val>
              </c15:ser>
            </c15:filteredBarSeries>
            <c15:filteredBarSeries>
              <c15:ser>
                <c:idx val="1"/>
                <c:order val="1"/>
                <c:tx>
                  <c:strRef>
                    <c:extLst xmlns:c15="http://schemas.microsoft.com/office/drawing/2012/chart">
                      <c:ext xmlns:c15="http://schemas.microsoft.com/office/drawing/2012/chart" uri="{02D57815-91ED-43cb-92C2-25804820EDAC}">
                        <c15:formulaRef>
                          <c15:sqref>'[TLD sales from end of sunrise period Mar 31 2015 v4.xlsx]List 20150420 Revenue'!$D$1</c15:sqref>
                        </c15:formulaRef>
                      </c:ext>
                    </c:extLst>
                    <c:strCache>
                      <c:ptCount val="1"/>
                      <c:pt idx="0">
                        <c:v>Include?</c:v>
                      </c:pt>
                    </c:strCache>
                  </c:strRef>
                </c:tx>
                <c:spPr>
                  <a:gradFill rotWithShape="1">
                    <a:gsLst>
                      <a:gs pos="0">
                        <a:schemeClr val="accent2">
                          <a:tint val="65000"/>
                          <a:shade val="92000"/>
                          <a:satMod val="130000"/>
                        </a:schemeClr>
                      </a:gs>
                      <a:gs pos="45000">
                        <a:schemeClr val="accent2">
                          <a:tint val="60000"/>
                          <a:shade val="99000"/>
                          <a:satMod val="120000"/>
                        </a:schemeClr>
                      </a:gs>
                      <a:gs pos="100000">
                        <a:schemeClr val="accent2">
                          <a:tint val="55000"/>
                          <a:satMod val="140000"/>
                        </a:schemeClr>
                      </a:gs>
                    </a:gsLst>
                    <a:path path="circle">
                      <a:fillToRect l="100000" t="100000" r="100000" b="100000"/>
                    </a:path>
                  </a:gradFill>
                  <a:ln w="9525" cap="flat" cmpd="sng" algn="ctr">
                    <a:solidFill>
                      <a:schemeClr val="accent2">
                        <a:shade val="95000"/>
                      </a:schemeClr>
                    </a:solidFill>
                    <a:round/>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v4.xlsx]List 20150420 Revenue'!$B$2:$B$305</c15:sqref>
                        </c15:formulaRef>
                      </c:ext>
                    </c:extLst>
                    <c:strCache>
                      <c:ptCount val="304"/>
                      <c:pt idx="0">
                        <c:v>.nyc</c:v>
                      </c:pt>
                      <c:pt idx="1">
                        <c:v>.london</c:v>
                      </c:pt>
                      <c:pt idx="2">
                        <c:v>.xn--czru2d</c:v>
                      </c:pt>
                      <c:pt idx="3">
                        <c:v>.property</c:v>
                      </c:pt>
                      <c:pt idx="4">
                        <c:v>.xn--55qx5d</c:v>
                      </c:pt>
                      <c:pt idx="5">
                        <c:v>.xn--czr694b</c:v>
                      </c:pt>
                      <c:pt idx="6">
                        <c:v>.bayern</c:v>
                      </c:pt>
                      <c:pt idx="7">
                        <c:v>.wang</c:v>
                      </c:pt>
                      <c:pt idx="8">
                        <c:v>.club</c:v>
                      </c:pt>
                      <c:pt idx="9">
                        <c:v>.xn--io0a7i</c:v>
                      </c:pt>
                      <c:pt idx="10">
                        <c:v>.paris</c:v>
                      </c:pt>
                      <c:pt idx="11">
                        <c:v>.world</c:v>
                      </c:pt>
                      <c:pt idx="12">
                        <c:v>.website</c:v>
                      </c:pt>
                      <c:pt idx="13">
                        <c:v>.hamburg</c:v>
                      </c:pt>
                      <c:pt idx="14">
                        <c:v>.guru</c:v>
                      </c:pt>
                      <c:pt idx="15">
                        <c:v>.vegas</c:v>
                      </c:pt>
                      <c:pt idx="16">
                        <c:v>.expert</c:v>
                      </c:pt>
                      <c:pt idx="17">
                        <c:v>.xn--3ds443g</c:v>
                      </c:pt>
                      <c:pt idx="18">
                        <c:v>.hosting</c:v>
                      </c:pt>
                      <c:pt idx="19">
                        <c:v>.vlaanderen</c:v>
                      </c:pt>
                      <c:pt idx="20">
                        <c:v>.solutions</c:v>
                      </c:pt>
                      <c:pt idx="21">
                        <c:v>.lawyer</c:v>
                      </c:pt>
                      <c:pt idx="22">
                        <c:v>.immo</c:v>
                      </c:pt>
                      <c:pt idx="23">
                        <c:v>.brussels</c:v>
                      </c:pt>
                      <c:pt idx="24">
                        <c:v>.voting</c:v>
                      </c:pt>
                      <c:pt idx="25">
                        <c:v>.xn--6qq986b3xl</c:v>
                      </c:pt>
                      <c:pt idx="26">
                        <c:v>.global</c:v>
                      </c:pt>
                      <c:pt idx="27">
                        <c:v>.help</c:v>
                      </c:pt>
                      <c:pt idx="28">
                        <c:v>.quebec</c:v>
                      </c:pt>
                      <c:pt idx="29">
                        <c:v>.email</c:v>
                      </c:pt>
                      <c:pt idx="30">
                        <c:v>.life</c:v>
                      </c:pt>
                      <c:pt idx="31">
                        <c:v>.melbourne</c:v>
                      </c:pt>
                      <c:pt idx="32">
                        <c:v>.eus</c:v>
                      </c:pt>
                      <c:pt idx="33">
                        <c:v>.luxury</c:v>
                      </c:pt>
                      <c:pt idx="34">
                        <c:v>.xn--3bst00m</c:v>
                      </c:pt>
                      <c:pt idx="35">
                        <c:v>.scot</c:v>
                      </c:pt>
                      <c:pt idx="36">
                        <c:v>.services</c:v>
                      </c:pt>
                      <c:pt idx="37">
                        <c:v>.space</c:v>
                      </c:pt>
                      <c:pt idx="38">
                        <c:v>.today</c:v>
                      </c:pt>
                      <c:pt idx="39">
                        <c:v>.diet</c:v>
                      </c:pt>
                      <c:pt idx="40">
                        <c:v>.tokyo</c:v>
                      </c:pt>
                      <c:pt idx="41">
                        <c:v>.attorney</c:v>
                      </c:pt>
                      <c:pt idx="42">
                        <c:v>.forsale</c:v>
                      </c:pt>
                      <c:pt idx="43">
                        <c:v>.link</c:v>
                      </c:pt>
                      <c:pt idx="44">
                        <c:v>.company</c:v>
                      </c:pt>
                      <c:pt idx="45">
                        <c:v>.versicherung</c:v>
                      </c:pt>
                      <c:pt idx="46">
                        <c:v>.city</c:v>
                      </c:pt>
                      <c:pt idx="47">
                        <c:v>.wien</c:v>
                      </c:pt>
                      <c:pt idx="48">
                        <c:v>.bio</c:v>
                      </c:pt>
                      <c:pt idx="49">
                        <c:v>.click</c:v>
                      </c:pt>
                      <c:pt idx="50">
                        <c:v>.education</c:v>
                      </c:pt>
                      <c:pt idx="51">
                        <c:v>.xn--fiq228c5hs</c:v>
                      </c:pt>
                      <c:pt idx="52">
                        <c:v>.moscow</c:v>
                      </c:pt>
                      <c:pt idx="53">
                        <c:v>.consulting</c:v>
                      </c:pt>
                      <c:pt idx="54">
                        <c:v>.church</c:v>
                      </c:pt>
                      <c:pt idx="55">
                        <c:v>.media</c:v>
                      </c:pt>
                      <c:pt idx="56">
                        <c:v>.tips</c:v>
                      </c:pt>
                      <c:pt idx="57">
                        <c:v>.audio</c:v>
                      </c:pt>
                      <c:pt idx="58">
                        <c:v>.photography</c:v>
                      </c:pt>
                      <c:pt idx="59">
                        <c:v>.restaurant</c:v>
                      </c:pt>
                      <c:pt idx="60">
                        <c:v>.rocks</c:v>
                      </c:pt>
                      <c:pt idx="61">
                        <c:v>.academy</c:v>
                      </c:pt>
                      <c:pt idx="62">
                        <c:v>.training</c:v>
                      </c:pt>
                      <c:pt idx="63">
                        <c:v>.bzh</c:v>
                      </c:pt>
                      <c:pt idx="64">
                        <c:v>.center</c:v>
                      </c:pt>
                      <c:pt idx="65">
                        <c:v>.guide</c:v>
                      </c:pt>
                      <c:pt idx="66">
                        <c:v>.business</c:v>
                      </c:pt>
                      <c:pt idx="67">
                        <c:v>.xn--4gbrim</c:v>
                      </c:pt>
                      <c:pt idx="68">
                        <c:v>.software</c:v>
                      </c:pt>
                      <c:pt idx="69">
                        <c:v>.healthcare</c:v>
                      </c:pt>
                      <c:pt idx="70">
                        <c:v>.christmas</c:v>
                      </c:pt>
                      <c:pt idx="71">
                        <c:v>.technology</c:v>
                      </c:pt>
                      <c:pt idx="72">
                        <c:v>.agency</c:v>
                      </c:pt>
                      <c:pt idx="73">
                        <c:v>.events</c:v>
                      </c:pt>
                      <c:pt idx="74">
                        <c:v>.network</c:v>
                      </c:pt>
                      <c:pt idx="75">
                        <c:v>.gal</c:v>
                      </c:pt>
                      <c:pt idx="76">
                        <c:v>.house</c:v>
                      </c:pt>
                      <c:pt idx="77">
                        <c:v>.deals</c:v>
                      </c:pt>
                      <c:pt idx="78">
                        <c:v>.ooo</c:v>
                      </c:pt>
                      <c:pt idx="79">
                        <c:v>.kiwi</c:v>
                      </c:pt>
                      <c:pt idx="80">
                        <c:v>.kaufen</c:v>
                      </c:pt>
                      <c:pt idx="81">
                        <c:v>.support</c:v>
                      </c:pt>
                      <c:pt idx="82">
                        <c:v>.dental</c:v>
                      </c:pt>
                      <c:pt idx="83">
                        <c:v>.ninja</c:v>
                      </c:pt>
                      <c:pt idx="84">
                        <c:v>.zone</c:v>
                      </c:pt>
                      <c:pt idx="85">
                        <c:v>.blackfriday</c:v>
                      </c:pt>
                      <c:pt idx="86">
                        <c:v>.digital</c:v>
                      </c:pt>
                      <c:pt idx="87">
                        <c:v>.systems</c:v>
                      </c:pt>
                      <c:pt idx="88">
                        <c:v>.pizza</c:v>
                      </c:pt>
                      <c:pt idx="89">
                        <c:v>.directory</c:v>
                      </c:pt>
                      <c:pt idx="90">
                        <c:v>.red</c:v>
                      </c:pt>
                      <c:pt idx="91">
                        <c:v>.webcam</c:v>
                      </c:pt>
                      <c:pt idx="92">
                        <c:v>.bar</c:v>
                      </c:pt>
                      <c:pt idx="93">
                        <c:v>.band</c:v>
                      </c:pt>
                      <c:pt idx="94">
                        <c:v>.marketing</c:v>
                      </c:pt>
                      <c:pt idx="95">
                        <c:v>.how</c:v>
                      </c:pt>
                      <c:pt idx="96">
                        <c:v>.xn--80adxhks</c:v>
                      </c:pt>
                      <c:pt idx="97">
                        <c:v>.beer</c:v>
                      </c:pt>
                      <c:pt idx="98">
                        <c:v>.photo</c:v>
                      </c:pt>
                      <c:pt idx="99">
                        <c:v>.rentals</c:v>
                      </c:pt>
                      <c:pt idx="100">
                        <c:v>.top</c:v>
                      </c:pt>
                      <c:pt idx="101">
                        <c:v>.black</c:v>
                      </c:pt>
                      <c:pt idx="102">
                        <c:v>.international</c:v>
                      </c:pt>
                      <c:pt idx="103">
                        <c:v>.clothing</c:v>
                      </c:pt>
                      <c:pt idx="104">
                        <c:v>.coffee</c:v>
                      </c:pt>
                      <c:pt idx="105">
                        <c:v>.ventures</c:v>
                      </c:pt>
                      <c:pt idx="106">
                        <c:v>.clinic</c:v>
                      </c:pt>
                      <c:pt idx="107">
                        <c:v>.immobilien</c:v>
                      </c:pt>
                      <c:pt idx="108">
                        <c:v>.properties</c:v>
                      </c:pt>
                      <c:pt idx="109">
                        <c:v>.wiki</c:v>
                      </c:pt>
                      <c:pt idx="110">
                        <c:v>.careers</c:v>
                      </c:pt>
                      <c:pt idx="111">
                        <c:v>.social</c:v>
                      </c:pt>
                      <c:pt idx="112">
                        <c:v>.bike</c:v>
                      </c:pt>
                      <c:pt idx="113">
                        <c:v>.trade</c:v>
                      </c:pt>
                      <c:pt idx="114">
                        <c:v>.land</c:v>
                      </c:pt>
                      <c:pt idx="115">
                        <c:v>.boutique</c:v>
                      </c:pt>
                      <c:pt idx="116">
                        <c:v>.care</c:v>
                      </c:pt>
                      <c:pt idx="117">
                        <c:v>.gallery</c:v>
                      </c:pt>
                      <c:pt idx="118">
                        <c:v>.menu</c:v>
                      </c:pt>
                      <c:pt idx="119">
                        <c:v>.holdings</c:v>
                      </c:pt>
                      <c:pt idx="120">
                        <c:v>.community</c:v>
                      </c:pt>
                      <c:pt idx="121">
                        <c:v>.reviews</c:v>
                      </c:pt>
                      <c:pt idx="122">
                        <c:v>.holiday</c:v>
                      </c:pt>
                      <c:pt idx="123">
                        <c:v>.country</c:v>
                      </c:pt>
                      <c:pt idx="124">
                        <c:v>.build</c:v>
                      </c:pt>
                      <c:pt idx="125">
                        <c:v>.host</c:v>
                      </c:pt>
                      <c:pt idx="126">
                        <c:v>.investments</c:v>
                      </c:pt>
                      <c:pt idx="127">
                        <c:v>.cool</c:v>
                      </c:pt>
                      <c:pt idx="128">
                        <c:v>.direct</c:v>
                      </c:pt>
                      <c:pt idx="129">
                        <c:v>.kim</c:v>
                      </c:pt>
                      <c:pt idx="130">
                        <c:v>.loans</c:v>
                      </c:pt>
                      <c:pt idx="131">
                        <c:v>.capetown</c:v>
                      </c:pt>
                      <c:pt idx="132">
                        <c:v>.buzz</c:v>
                      </c:pt>
                      <c:pt idx="133">
                        <c:v>.photos</c:v>
                      </c:pt>
                      <c:pt idx="134">
                        <c:v>.university</c:v>
                      </c:pt>
                      <c:pt idx="135">
                        <c:v>.dentist</c:v>
                      </c:pt>
                      <c:pt idx="136">
                        <c:v>.fitness</c:v>
                      </c:pt>
                      <c:pt idx="137">
                        <c:v>.finance</c:v>
                      </c:pt>
                      <c:pt idx="138">
                        <c:v>.auction</c:v>
                      </c:pt>
                      <c:pt idx="139">
                        <c:v>.tattoo</c:v>
                      </c:pt>
                      <c:pt idx="140">
                        <c:v>.farm</c:v>
                      </c:pt>
                      <c:pt idx="141">
                        <c:v>.estate</c:v>
                      </c:pt>
                      <c:pt idx="142">
                        <c:v>.ceo</c:v>
                      </c:pt>
                      <c:pt idx="143">
                        <c:v>.tools</c:v>
                      </c:pt>
                      <c:pt idx="144">
                        <c:v>.pub</c:v>
                      </c:pt>
                      <c:pt idx="145">
                        <c:v>.institute</c:v>
                      </c:pt>
                      <c:pt idx="146">
                        <c:v>.foundation</c:v>
                      </c:pt>
                      <c:pt idx="147">
                        <c:v>.blue</c:v>
                      </c:pt>
                      <c:pt idx="148">
                        <c:v>.hiphop</c:v>
                      </c:pt>
                      <c:pt idx="149">
                        <c:v>.market</c:v>
                      </c:pt>
                      <c:pt idx="150">
                        <c:v>.tax</c:v>
                      </c:pt>
                      <c:pt idx="151">
                        <c:v>.codes</c:v>
                      </c:pt>
                      <c:pt idx="152">
                        <c:v>.capital</c:v>
                      </c:pt>
                      <c:pt idx="153">
                        <c:v>.ruhr</c:v>
                      </c:pt>
                      <c:pt idx="154">
                        <c:v>.ren</c:v>
                      </c:pt>
                      <c:pt idx="155">
                        <c:v>.fund</c:v>
                      </c:pt>
                      <c:pt idx="156">
                        <c:v>.gent</c:v>
                      </c:pt>
                      <c:pt idx="157">
                        <c:v>.domains</c:v>
                      </c:pt>
                      <c:pt idx="158">
                        <c:v>.repair</c:v>
                      </c:pt>
                      <c:pt idx="159">
                        <c:v>.discount</c:v>
                      </c:pt>
                      <c:pt idx="160">
                        <c:v>.cash</c:v>
                      </c:pt>
                      <c:pt idx="161">
                        <c:v>.pink</c:v>
                      </c:pt>
                      <c:pt idx="162">
                        <c:v>.uno</c:v>
                      </c:pt>
                      <c:pt idx="163">
                        <c:v>.vet</c:v>
                      </c:pt>
                      <c:pt idx="164">
                        <c:v>.solar</c:v>
                      </c:pt>
                      <c:pt idx="165">
                        <c:v>.press</c:v>
                      </c:pt>
                      <c:pt idx="166">
                        <c:v>.partners</c:v>
                      </c:pt>
                      <c:pt idx="167">
                        <c:v>.credit</c:v>
                      </c:pt>
                      <c:pt idx="168">
                        <c:v>.insure</c:v>
                      </c:pt>
                      <c:pt idx="169">
                        <c:v>.joburg</c:v>
                      </c:pt>
                      <c:pt idx="170">
                        <c:v>.best</c:v>
                      </c:pt>
                      <c:pt idx="171">
                        <c:v>.construction</c:v>
                      </c:pt>
                      <c:pt idx="172">
                        <c:v>.gifts</c:v>
                      </c:pt>
                      <c:pt idx="173">
                        <c:v>.exchange</c:v>
                      </c:pt>
                      <c:pt idx="174">
                        <c:v>.place</c:v>
                      </c:pt>
                      <c:pt idx="175">
                        <c:v>.cards</c:v>
                      </c:pt>
                      <c:pt idx="176">
                        <c:v>.diamonds</c:v>
                      </c:pt>
                      <c:pt idx="177">
                        <c:v>.engineering</c:v>
                      </c:pt>
                      <c:pt idx="178">
                        <c:v>.sexy</c:v>
                      </c:pt>
                      <c:pt idx="179">
                        <c:v>.career</c:v>
                      </c:pt>
                      <c:pt idx="180">
                        <c:v>.parts</c:v>
                      </c:pt>
                      <c:pt idx="181">
                        <c:v>.watch</c:v>
                      </c:pt>
                      <c:pt idx="182">
                        <c:v>.mortgage</c:v>
                      </c:pt>
                      <c:pt idx="183">
                        <c:v>.reise</c:v>
                      </c:pt>
                      <c:pt idx="184">
                        <c:v>.enterprises</c:v>
                      </c:pt>
                      <c:pt idx="185">
                        <c:v>.management</c:v>
                      </c:pt>
                      <c:pt idx="186">
                        <c:v>.ink</c:v>
                      </c:pt>
                      <c:pt idx="187">
                        <c:v>.dating</c:v>
                      </c:pt>
                      <c:pt idx="188">
                        <c:v>.limo</c:v>
                      </c:pt>
                      <c:pt idx="189">
                        <c:v>.archi</c:v>
                      </c:pt>
                      <c:pt idx="190">
                        <c:v>.singles</c:v>
                      </c:pt>
                      <c:pt idx="191">
                        <c:v>.wtf</c:v>
                      </c:pt>
                      <c:pt idx="192">
                        <c:v>.financial</c:v>
                      </c:pt>
                      <c:pt idx="193">
                        <c:v>.builders</c:v>
                      </c:pt>
                      <c:pt idx="194">
                        <c:v>.graphics</c:v>
                      </c:pt>
                      <c:pt idx="195">
                        <c:v>.haus</c:v>
                      </c:pt>
                      <c:pt idx="196">
                        <c:v>.vacations</c:v>
                      </c:pt>
                      <c:pt idx="197">
                        <c:v>.kitchen</c:v>
                      </c:pt>
                      <c:pt idx="198">
                        <c:v>.creditcard</c:v>
                      </c:pt>
                      <c:pt idx="199">
                        <c:v>.camp</c:v>
                      </c:pt>
                      <c:pt idx="200">
                        <c:v>.shoes</c:v>
                      </c:pt>
                      <c:pt idx="201">
                        <c:v>.tienda</c:v>
                      </c:pt>
                      <c:pt idx="202">
                        <c:v>.recipes</c:v>
                      </c:pt>
                      <c:pt idx="203">
                        <c:v>.gift</c:v>
                      </c:pt>
                      <c:pt idx="204">
                        <c:v>.furniture</c:v>
                      </c:pt>
                      <c:pt idx="205">
                        <c:v>.voyage</c:v>
                      </c:pt>
                      <c:pt idx="206">
                        <c:v>.accountants</c:v>
                      </c:pt>
                      <c:pt idx="207">
                        <c:v>.equipment</c:v>
                      </c:pt>
                      <c:pt idx="208">
                        <c:v>.vision</c:v>
                      </c:pt>
                      <c:pt idx="209">
                        <c:v>.ovh</c:v>
                      </c:pt>
                      <c:pt idx="210">
                        <c:v>.condos</c:v>
                      </c:pt>
                      <c:pt idx="211">
                        <c:v>.toys</c:v>
                      </c:pt>
                      <c:pt idx="212">
                        <c:v>.productions</c:v>
                      </c:pt>
                      <c:pt idx="213">
                        <c:v>.limited</c:v>
                      </c:pt>
                      <c:pt idx="214">
                        <c:v>.durban</c:v>
                      </c:pt>
                      <c:pt idx="215">
                        <c:v>.physio</c:v>
                      </c:pt>
                      <c:pt idx="216">
                        <c:v>.surgery</c:v>
                      </c:pt>
                      <c:pt idx="217">
                        <c:v>.cologne</c:v>
                      </c:pt>
                      <c:pt idx="218">
                        <c:v>.florist</c:v>
                      </c:pt>
                      <c:pt idx="219">
                        <c:v>.contractors</c:v>
                      </c:pt>
                      <c:pt idx="220">
                        <c:v>.cheap</c:v>
                      </c:pt>
                      <c:pt idx="221">
                        <c:v>.camera</c:v>
                      </c:pt>
                      <c:pt idx="222">
                        <c:v>.reisen</c:v>
                      </c:pt>
                      <c:pt idx="223">
                        <c:v>.glass</c:v>
                      </c:pt>
                      <c:pt idx="224">
                        <c:v>.computer</c:v>
                      </c:pt>
                      <c:pt idx="225">
                        <c:v>.rich</c:v>
                      </c:pt>
                      <c:pt idx="226">
                        <c:v>.flights</c:v>
                      </c:pt>
                      <c:pt idx="227">
                        <c:v>.cruises</c:v>
                      </c:pt>
                      <c:pt idx="228">
                        <c:v>.cab</c:v>
                      </c:pt>
                      <c:pt idx="229">
                        <c:v>.moda</c:v>
                      </c:pt>
                      <c:pt idx="230">
                        <c:v>.gratis</c:v>
                      </c:pt>
                      <c:pt idx="231">
                        <c:v>.moe</c:v>
                      </c:pt>
                      <c:pt idx="232">
                        <c:v>.town</c:v>
                      </c:pt>
                      <c:pt idx="233">
                        <c:v>.catering</c:v>
                      </c:pt>
                      <c:pt idx="234">
                        <c:v>.pics</c:v>
                      </c:pt>
                      <c:pt idx="235">
                        <c:v>.villas</c:v>
                      </c:pt>
                      <c:pt idx="236">
                        <c:v>.actor</c:v>
                      </c:pt>
                      <c:pt idx="237">
                        <c:v>.bid</c:v>
                      </c:pt>
                      <c:pt idx="238">
                        <c:v>.koeln</c:v>
                      </c:pt>
                      <c:pt idx="239">
                        <c:v>.hiv</c:v>
                      </c:pt>
                      <c:pt idx="240">
                        <c:v>.plumbing</c:v>
                      </c:pt>
                      <c:pt idx="241">
                        <c:v>.xn--80asehdb</c:v>
                      </c:pt>
                      <c:pt idx="242">
                        <c:v>.industries</c:v>
                      </c:pt>
                      <c:pt idx="243">
                        <c:v>.saarland</c:v>
                      </c:pt>
                      <c:pt idx="244">
                        <c:v>.surf</c:v>
                      </c:pt>
                      <c:pt idx="245">
                        <c:v>.cleaning</c:v>
                      </c:pt>
                      <c:pt idx="246">
                        <c:v>.pictures</c:v>
                      </c:pt>
                      <c:pt idx="247">
                        <c:v>.soy</c:v>
                      </c:pt>
                      <c:pt idx="248">
                        <c:v>.lease</c:v>
                      </c:pt>
                      <c:pt idx="249">
                        <c:v>.rehab</c:v>
                      </c:pt>
                      <c:pt idx="250">
                        <c:v>.fish</c:v>
                      </c:pt>
                      <c:pt idx="251">
                        <c:v>.claims</c:v>
                      </c:pt>
                      <c:pt idx="252">
                        <c:v>.dance</c:v>
                      </c:pt>
                      <c:pt idx="253">
                        <c:v>.lighting</c:v>
                      </c:pt>
                      <c:pt idx="254">
                        <c:v>.nagoya</c:v>
                      </c:pt>
                      <c:pt idx="255">
                        <c:v>.horse</c:v>
                      </c:pt>
                      <c:pt idx="256">
                        <c:v>.fail</c:v>
                      </c:pt>
                      <c:pt idx="257">
                        <c:v>.engineer</c:v>
                      </c:pt>
                      <c:pt idx="258">
                        <c:v>.viajes</c:v>
                      </c:pt>
                      <c:pt idx="259">
                        <c:v>.guitars</c:v>
                      </c:pt>
                      <c:pt idx="260">
                        <c:v>.report</c:v>
                      </c:pt>
                      <c:pt idx="261">
                        <c:v>.bargains</c:v>
                      </c:pt>
                      <c:pt idx="262">
                        <c:v>.rip</c:v>
                      </c:pt>
                      <c:pt idx="263">
                        <c:v>.onl</c:v>
                      </c:pt>
                      <c:pt idx="264">
                        <c:v>.futbol</c:v>
                      </c:pt>
                      <c:pt idx="265">
                        <c:v>.vodka</c:v>
                      </c:pt>
                      <c:pt idx="266">
                        <c:v>.maison</c:v>
                      </c:pt>
                      <c:pt idx="267">
                        <c:v>.associates</c:v>
                      </c:pt>
                      <c:pt idx="268">
                        <c:v>.supplies</c:v>
                      </c:pt>
                      <c:pt idx="269">
                        <c:v>.rest</c:v>
                      </c:pt>
                      <c:pt idx="270">
                        <c:v>.exposed</c:v>
                      </c:pt>
                      <c:pt idx="271">
                        <c:v>.yokohama</c:v>
                      </c:pt>
                      <c:pt idx="272">
                        <c:v>.supply</c:v>
                      </c:pt>
                      <c:pt idx="273">
                        <c:v>.degree</c:v>
                      </c:pt>
                      <c:pt idx="274">
                        <c:v>.fishing</c:v>
                      </c:pt>
                      <c:pt idx="275">
                        <c:v>.cooking</c:v>
                      </c:pt>
                      <c:pt idx="276">
                        <c:v>.gop</c:v>
                      </c:pt>
                      <c:pt idx="277">
                        <c:v>.okinawa</c:v>
                      </c:pt>
                      <c:pt idx="278">
                        <c:v>.jetzt</c:v>
                      </c:pt>
                      <c:pt idx="279">
                        <c:v>.desi</c:v>
                      </c:pt>
                      <c:pt idx="280">
                        <c:v>.xn--80aswg</c:v>
                      </c:pt>
                      <c:pt idx="281">
                        <c:v>.juegos</c:v>
                      </c:pt>
                      <c:pt idx="282">
                        <c:v>.democrat</c:v>
                      </c:pt>
                      <c:pt idx="283">
                        <c:v>.army</c:v>
                      </c:pt>
                      <c:pt idx="284">
                        <c:v>.schule</c:v>
                      </c:pt>
                      <c:pt idx="285">
                        <c:v>.xn--c1avg</c:v>
                      </c:pt>
                      <c:pt idx="286">
                        <c:v>.ryukyu</c:v>
                      </c:pt>
                      <c:pt idx="287">
                        <c:v>.republican</c:v>
                      </c:pt>
                      <c:pt idx="288">
                        <c:v>.sarl</c:v>
                      </c:pt>
                      <c:pt idx="289">
                        <c:v>.xn--q9jyb4c</c:v>
                      </c:pt>
                      <c:pt idx="290">
                        <c:v>.xn--6frz82g</c:v>
                      </c:pt>
                      <c:pt idx="291">
                        <c:v>.gives</c:v>
                      </c:pt>
                      <c:pt idx="292">
                        <c:v>.gripe</c:v>
                      </c:pt>
                      <c:pt idx="293">
                        <c:v>.ltda</c:v>
                      </c:pt>
                      <c:pt idx="294">
                        <c:v>.rodeo</c:v>
                      </c:pt>
                      <c:pt idx="295">
                        <c:v>.airforce</c:v>
                      </c:pt>
                      <c:pt idx="296">
                        <c:v>.xn--ngbc5azd</c:v>
                      </c:pt>
                      <c:pt idx="297">
                        <c:v>.xn--mgbab2bd</c:v>
                      </c:pt>
                      <c:pt idx="298">
                        <c:v>.navy</c:v>
                      </c:pt>
                      <c:pt idx="299">
                        <c:v>.shiksha</c:v>
                      </c:pt>
                      <c:pt idx="300">
                        <c:v>.organic</c:v>
                      </c:pt>
                      <c:pt idx="301">
                        <c:v>.qpon</c:v>
                      </c:pt>
                      <c:pt idx="302">
                        <c:v>.xn--nqv7f</c:v>
                      </c:pt>
                      <c:pt idx="303">
                        <c:v>.xn--i1b6b1a6a2e</c:v>
                      </c:pt>
                    </c:strCache>
                  </c:strRef>
                </c:cat>
                <c:val>
                  <c:numRef>
                    <c:extLst xmlns:c15="http://schemas.microsoft.com/office/drawing/2012/chart">
                      <c:ext xmlns:c15="http://schemas.microsoft.com/office/drawing/2012/chart" uri="{02D57815-91ED-43cb-92C2-25804820EDAC}">
                        <c15:formulaRef>
                          <c15:sqref>'[TLD sales from end of sunrise period Mar 31 2015 v4.xlsx]List 20150420 Revenue'!$D$2:$D$305</c15:sqref>
                        </c15:formulaRef>
                      </c:ext>
                    </c:extLst>
                    <c:numCache>
                      <c:formatCode>General</c:formatCode>
                      <c:ptCount val="304"/>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'[TLD sales from end of sunrise period Mar 31 2015 v4.xlsx]List 20150420 Revenue'!$E$1</c15:sqref>
                        </c15:formulaRef>
                      </c:ext>
                    </c:extLst>
                    <c:strCache>
                      <c:ptCount val="1"/>
                      <c:pt idx="0">
                        <c:v>Days in GA</c:v>
                      </c:pt>
                    </c:strCache>
                  </c:strRef>
                </c:tx>
                <c:spPr>
                  <a:gradFill rotWithShape="1">
                    <a:gsLst>
                      <a:gs pos="0">
                        <a:schemeClr val="accent3">
                          <a:tint val="65000"/>
                          <a:shade val="92000"/>
                          <a:satMod val="130000"/>
                        </a:schemeClr>
                      </a:gs>
                      <a:gs pos="45000">
                        <a:schemeClr val="accent3">
                          <a:tint val="60000"/>
                          <a:shade val="99000"/>
                          <a:satMod val="120000"/>
                        </a:schemeClr>
                      </a:gs>
                      <a:gs pos="100000">
                        <a:schemeClr val="accent3">
                          <a:tint val="55000"/>
                          <a:satMod val="140000"/>
                        </a:schemeClr>
                      </a:gs>
                    </a:gsLst>
                    <a:path path="circle">
                      <a:fillToRect l="100000" t="100000" r="100000" b="100000"/>
                    </a:path>
                  </a:gradFill>
                  <a:ln w="9525" cap="flat" cmpd="sng" algn="ctr">
                    <a:solidFill>
                      <a:schemeClr val="accent3">
                        <a:shade val="95000"/>
                      </a:schemeClr>
                    </a:solidFill>
                    <a:round/>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v4.xlsx]List 20150420 Revenue'!$B$2:$B$305</c15:sqref>
                        </c15:formulaRef>
                      </c:ext>
                    </c:extLst>
                    <c:strCache>
                      <c:ptCount val="304"/>
                      <c:pt idx="0">
                        <c:v>.nyc</c:v>
                      </c:pt>
                      <c:pt idx="1">
                        <c:v>.london</c:v>
                      </c:pt>
                      <c:pt idx="2">
                        <c:v>.xn--czru2d</c:v>
                      </c:pt>
                      <c:pt idx="3">
                        <c:v>.property</c:v>
                      </c:pt>
                      <c:pt idx="4">
                        <c:v>.xn--55qx5d</c:v>
                      </c:pt>
                      <c:pt idx="5">
                        <c:v>.xn--czr694b</c:v>
                      </c:pt>
                      <c:pt idx="6">
                        <c:v>.bayern</c:v>
                      </c:pt>
                      <c:pt idx="7">
                        <c:v>.wang</c:v>
                      </c:pt>
                      <c:pt idx="8">
                        <c:v>.club</c:v>
                      </c:pt>
                      <c:pt idx="9">
                        <c:v>.xn--io0a7i</c:v>
                      </c:pt>
                      <c:pt idx="10">
                        <c:v>.paris</c:v>
                      </c:pt>
                      <c:pt idx="11">
                        <c:v>.world</c:v>
                      </c:pt>
                      <c:pt idx="12">
                        <c:v>.website</c:v>
                      </c:pt>
                      <c:pt idx="13">
                        <c:v>.hamburg</c:v>
                      </c:pt>
                      <c:pt idx="14">
                        <c:v>.guru</c:v>
                      </c:pt>
                      <c:pt idx="15">
                        <c:v>.vegas</c:v>
                      </c:pt>
                      <c:pt idx="16">
                        <c:v>.expert</c:v>
                      </c:pt>
                      <c:pt idx="17">
                        <c:v>.xn--3ds443g</c:v>
                      </c:pt>
                      <c:pt idx="18">
                        <c:v>.hosting</c:v>
                      </c:pt>
                      <c:pt idx="19">
                        <c:v>.vlaanderen</c:v>
                      </c:pt>
                      <c:pt idx="20">
                        <c:v>.solutions</c:v>
                      </c:pt>
                      <c:pt idx="21">
                        <c:v>.lawyer</c:v>
                      </c:pt>
                      <c:pt idx="22">
                        <c:v>.immo</c:v>
                      </c:pt>
                      <c:pt idx="23">
                        <c:v>.brussels</c:v>
                      </c:pt>
                      <c:pt idx="24">
                        <c:v>.voting</c:v>
                      </c:pt>
                      <c:pt idx="25">
                        <c:v>.xn--6qq986b3xl</c:v>
                      </c:pt>
                      <c:pt idx="26">
                        <c:v>.global</c:v>
                      </c:pt>
                      <c:pt idx="27">
                        <c:v>.help</c:v>
                      </c:pt>
                      <c:pt idx="28">
                        <c:v>.quebec</c:v>
                      </c:pt>
                      <c:pt idx="29">
                        <c:v>.email</c:v>
                      </c:pt>
                      <c:pt idx="30">
                        <c:v>.life</c:v>
                      </c:pt>
                      <c:pt idx="31">
                        <c:v>.melbourne</c:v>
                      </c:pt>
                      <c:pt idx="32">
                        <c:v>.eus</c:v>
                      </c:pt>
                      <c:pt idx="33">
                        <c:v>.luxury</c:v>
                      </c:pt>
                      <c:pt idx="34">
                        <c:v>.xn--3bst00m</c:v>
                      </c:pt>
                      <c:pt idx="35">
                        <c:v>.scot</c:v>
                      </c:pt>
                      <c:pt idx="36">
                        <c:v>.services</c:v>
                      </c:pt>
                      <c:pt idx="37">
                        <c:v>.space</c:v>
                      </c:pt>
                      <c:pt idx="38">
                        <c:v>.today</c:v>
                      </c:pt>
                      <c:pt idx="39">
                        <c:v>.diet</c:v>
                      </c:pt>
                      <c:pt idx="40">
                        <c:v>.tokyo</c:v>
                      </c:pt>
                      <c:pt idx="41">
                        <c:v>.attorney</c:v>
                      </c:pt>
                      <c:pt idx="42">
                        <c:v>.forsale</c:v>
                      </c:pt>
                      <c:pt idx="43">
                        <c:v>.link</c:v>
                      </c:pt>
                      <c:pt idx="44">
                        <c:v>.company</c:v>
                      </c:pt>
                      <c:pt idx="45">
                        <c:v>.versicherung</c:v>
                      </c:pt>
                      <c:pt idx="46">
                        <c:v>.city</c:v>
                      </c:pt>
                      <c:pt idx="47">
                        <c:v>.wien</c:v>
                      </c:pt>
                      <c:pt idx="48">
                        <c:v>.bio</c:v>
                      </c:pt>
                      <c:pt idx="49">
                        <c:v>.click</c:v>
                      </c:pt>
                      <c:pt idx="50">
                        <c:v>.education</c:v>
                      </c:pt>
                      <c:pt idx="51">
                        <c:v>.xn--fiq228c5hs</c:v>
                      </c:pt>
                      <c:pt idx="52">
                        <c:v>.moscow</c:v>
                      </c:pt>
                      <c:pt idx="53">
                        <c:v>.consulting</c:v>
                      </c:pt>
                      <c:pt idx="54">
                        <c:v>.church</c:v>
                      </c:pt>
                      <c:pt idx="55">
                        <c:v>.media</c:v>
                      </c:pt>
                      <c:pt idx="56">
                        <c:v>.tips</c:v>
                      </c:pt>
                      <c:pt idx="57">
                        <c:v>.audio</c:v>
                      </c:pt>
                      <c:pt idx="58">
                        <c:v>.photography</c:v>
                      </c:pt>
                      <c:pt idx="59">
                        <c:v>.restaurant</c:v>
                      </c:pt>
                      <c:pt idx="60">
                        <c:v>.rocks</c:v>
                      </c:pt>
                      <c:pt idx="61">
                        <c:v>.academy</c:v>
                      </c:pt>
                      <c:pt idx="62">
                        <c:v>.training</c:v>
                      </c:pt>
                      <c:pt idx="63">
                        <c:v>.bzh</c:v>
                      </c:pt>
                      <c:pt idx="64">
                        <c:v>.center</c:v>
                      </c:pt>
                      <c:pt idx="65">
                        <c:v>.guide</c:v>
                      </c:pt>
                      <c:pt idx="66">
                        <c:v>.business</c:v>
                      </c:pt>
                      <c:pt idx="67">
                        <c:v>.xn--4gbrim</c:v>
                      </c:pt>
                      <c:pt idx="68">
                        <c:v>.software</c:v>
                      </c:pt>
                      <c:pt idx="69">
                        <c:v>.healthcare</c:v>
                      </c:pt>
                      <c:pt idx="70">
                        <c:v>.christmas</c:v>
                      </c:pt>
                      <c:pt idx="71">
                        <c:v>.technology</c:v>
                      </c:pt>
                      <c:pt idx="72">
                        <c:v>.agency</c:v>
                      </c:pt>
                      <c:pt idx="73">
                        <c:v>.events</c:v>
                      </c:pt>
                      <c:pt idx="74">
                        <c:v>.network</c:v>
                      </c:pt>
                      <c:pt idx="75">
                        <c:v>.gal</c:v>
                      </c:pt>
                      <c:pt idx="76">
                        <c:v>.house</c:v>
                      </c:pt>
                      <c:pt idx="77">
                        <c:v>.deals</c:v>
                      </c:pt>
                      <c:pt idx="78">
                        <c:v>.ooo</c:v>
                      </c:pt>
                      <c:pt idx="79">
                        <c:v>.kiwi</c:v>
                      </c:pt>
                      <c:pt idx="80">
                        <c:v>.kaufen</c:v>
                      </c:pt>
                      <c:pt idx="81">
                        <c:v>.support</c:v>
                      </c:pt>
                      <c:pt idx="82">
                        <c:v>.dental</c:v>
                      </c:pt>
                      <c:pt idx="83">
                        <c:v>.ninja</c:v>
                      </c:pt>
                      <c:pt idx="84">
                        <c:v>.zone</c:v>
                      </c:pt>
                      <c:pt idx="85">
                        <c:v>.blackfriday</c:v>
                      </c:pt>
                      <c:pt idx="86">
                        <c:v>.digital</c:v>
                      </c:pt>
                      <c:pt idx="87">
                        <c:v>.systems</c:v>
                      </c:pt>
                      <c:pt idx="88">
                        <c:v>.pizza</c:v>
                      </c:pt>
                      <c:pt idx="89">
                        <c:v>.directory</c:v>
                      </c:pt>
                      <c:pt idx="90">
                        <c:v>.red</c:v>
                      </c:pt>
                      <c:pt idx="91">
                        <c:v>.webcam</c:v>
                      </c:pt>
                      <c:pt idx="92">
                        <c:v>.bar</c:v>
                      </c:pt>
                      <c:pt idx="93">
                        <c:v>.band</c:v>
                      </c:pt>
                      <c:pt idx="94">
                        <c:v>.marketing</c:v>
                      </c:pt>
                      <c:pt idx="95">
                        <c:v>.how</c:v>
                      </c:pt>
                      <c:pt idx="96">
                        <c:v>.xn--80adxhks</c:v>
                      </c:pt>
                      <c:pt idx="97">
                        <c:v>.beer</c:v>
                      </c:pt>
                      <c:pt idx="98">
                        <c:v>.photo</c:v>
                      </c:pt>
                      <c:pt idx="99">
                        <c:v>.rentals</c:v>
                      </c:pt>
                      <c:pt idx="100">
                        <c:v>.top</c:v>
                      </c:pt>
                      <c:pt idx="101">
                        <c:v>.black</c:v>
                      </c:pt>
                      <c:pt idx="102">
                        <c:v>.international</c:v>
                      </c:pt>
                      <c:pt idx="103">
                        <c:v>.clothing</c:v>
                      </c:pt>
                      <c:pt idx="104">
                        <c:v>.coffee</c:v>
                      </c:pt>
                      <c:pt idx="105">
                        <c:v>.ventures</c:v>
                      </c:pt>
                      <c:pt idx="106">
                        <c:v>.clinic</c:v>
                      </c:pt>
                      <c:pt idx="107">
                        <c:v>.immobilien</c:v>
                      </c:pt>
                      <c:pt idx="108">
                        <c:v>.properties</c:v>
                      </c:pt>
                      <c:pt idx="109">
                        <c:v>.wiki</c:v>
                      </c:pt>
                      <c:pt idx="110">
                        <c:v>.careers</c:v>
                      </c:pt>
                      <c:pt idx="111">
                        <c:v>.social</c:v>
                      </c:pt>
                      <c:pt idx="112">
                        <c:v>.bike</c:v>
                      </c:pt>
                      <c:pt idx="113">
                        <c:v>.trade</c:v>
                      </c:pt>
                      <c:pt idx="114">
                        <c:v>.land</c:v>
                      </c:pt>
                      <c:pt idx="115">
                        <c:v>.boutique</c:v>
                      </c:pt>
                      <c:pt idx="116">
                        <c:v>.care</c:v>
                      </c:pt>
                      <c:pt idx="117">
                        <c:v>.gallery</c:v>
                      </c:pt>
                      <c:pt idx="118">
                        <c:v>.menu</c:v>
                      </c:pt>
                      <c:pt idx="119">
                        <c:v>.holdings</c:v>
                      </c:pt>
                      <c:pt idx="120">
                        <c:v>.community</c:v>
                      </c:pt>
                      <c:pt idx="121">
                        <c:v>.reviews</c:v>
                      </c:pt>
                      <c:pt idx="122">
                        <c:v>.holiday</c:v>
                      </c:pt>
                      <c:pt idx="123">
                        <c:v>.country</c:v>
                      </c:pt>
                      <c:pt idx="124">
                        <c:v>.build</c:v>
                      </c:pt>
                      <c:pt idx="125">
                        <c:v>.host</c:v>
                      </c:pt>
                      <c:pt idx="126">
                        <c:v>.investments</c:v>
                      </c:pt>
                      <c:pt idx="127">
                        <c:v>.cool</c:v>
                      </c:pt>
                      <c:pt idx="128">
                        <c:v>.direct</c:v>
                      </c:pt>
                      <c:pt idx="129">
                        <c:v>.kim</c:v>
                      </c:pt>
                      <c:pt idx="130">
                        <c:v>.loans</c:v>
                      </c:pt>
                      <c:pt idx="131">
                        <c:v>.capetown</c:v>
                      </c:pt>
                      <c:pt idx="132">
                        <c:v>.buzz</c:v>
                      </c:pt>
                      <c:pt idx="133">
                        <c:v>.photos</c:v>
                      </c:pt>
                      <c:pt idx="134">
                        <c:v>.university</c:v>
                      </c:pt>
                      <c:pt idx="135">
                        <c:v>.dentist</c:v>
                      </c:pt>
                      <c:pt idx="136">
                        <c:v>.fitness</c:v>
                      </c:pt>
                      <c:pt idx="137">
                        <c:v>.finance</c:v>
                      </c:pt>
                      <c:pt idx="138">
                        <c:v>.auction</c:v>
                      </c:pt>
                      <c:pt idx="139">
                        <c:v>.tattoo</c:v>
                      </c:pt>
                      <c:pt idx="140">
                        <c:v>.farm</c:v>
                      </c:pt>
                      <c:pt idx="141">
                        <c:v>.estate</c:v>
                      </c:pt>
                      <c:pt idx="142">
                        <c:v>.ceo</c:v>
                      </c:pt>
                      <c:pt idx="143">
                        <c:v>.tools</c:v>
                      </c:pt>
                      <c:pt idx="144">
                        <c:v>.pub</c:v>
                      </c:pt>
                      <c:pt idx="145">
                        <c:v>.institute</c:v>
                      </c:pt>
                      <c:pt idx="146">
                        <c:v>.foundation</c:v>
                      </c:pt>
                      <c:pt idx="147">
                        <c:v>.blue</c:v>
                      </c:pt>
                      <c:pt idx="148">
                        <c:v>.hiphop</c:v>
                      </c:pt>
                      <c:pt idx="149">
                        <c:v>.market</c:v>
                      </c:pt>
                      <c:pt idx="150">
                        <c:v>.tax</c:v>
                      </c:pt>
                      <c:pt idx="151">
                        <c:v>.codes</c:v>
                      </c:pt>
                      <c:pt idx="152">
                        <c:v>.capital</c:v>
                      </c:pt>
                      <c:pt idx="153">
                        <c:v>.ruhr</c:v>
                      </c:pt>
                      <c:pt idx="154">
                        <c:v>.ren</c:v>
                      </c:pt>
                      <c:pt idx="155">
                        <c:v>.fund</c:v>
                      </c:pt>
                      <c:pt idx="156">
                        <c:v>.gent</c:v>
                      </c:pt>
                      <c:pt idx="157">
                        <c:v>.domains</c:v>
                      </c:pt>
                      <c:pt idx="158">
                        <c:v>.repair</c:v>
                      </c:pt>
                      <c:pt idx="159">
                        <c:v>.discount</c:v>
                      </c:pt>
                      <c:pt idx="160">
                        <c:v>.cash</c:v>
                      </c:pt>
                      <c:pt idx="161">
                        <c:v>.pink</c:v>
                      </c:pt>
                      <c:pt idx="162">
                        <c:v>.uno</c:v>
                      </c:pt>
                      <c:pt idx="163">
                        <c:v>.vet</c:v>
                      </c:pt>
                      <c:pt idx="164">
                        <c:v>.solar</c:v>
                      </c:pt>
                      <c:pt idx="165">
                        <c:v>.press</c:v>
                      </c:pt>
                      <c:pt idx="166">
                        <c:v>.partners</c:v>
                      </c:pt>
                      <c:pt idx="167">
                        <c:v>.credit</c:v>
                      </c:pt>
                      <c:pt idx="168">
                        <c:v>.insure</c:v>
                      </c:pt>
                      <c:pt idx="169">
                        <c:v>.joburg</c:v>
                      </c:pt>
                      <c:pt idx="170">
                        <c:v>.best</c:v>
                      </c:pt>
                      <c:pt idx="171">
                        <c:v>.construction</c:v>
                      </c:pt>
                      <c:pt idx="172">
                        <c:v>.gifts</c:v>
                      </c:pt>
                      <c:pt idx="173">
                        <c:v>.exchange</c:v>
                      </c:pt>
                      <c:pt idx="174">
                        <c:v>.place</c:v>
                      </c:pt>
                      <c:pt idx="175">
                        <c:v>.cards</c:v>
                      </c:pt>
                      <c:pt idx="176">
                        <c:v>.diamonds</c:v>
                      </c:pt>
                      <c:pt idx="177">
                        <c:v>.engineering</c:v>
                      </c:pt>
                      <c:pt idx="178">
                        <c:v>.sexy</c:v>
                      </c:pt>
                      <c:pt idx="179">
                        <c:v>.career</c:v>
                      </c:pt>
                      <c:pt idx="180">
                        <c:v>.parts</c:v>
                      </c:pt>
                      <c:pt idx="181">
                        <c:v>.watch</c:v>
                      </c:pt>
                      <c:pt idx="182">
                        <c:v>.mortgage</c:v>
                      </c:pt>
                      <c:pt idx="183">
                        <c:v>.reise</c:v>
                      </c:pt>
                      <c:pt idx="184">
                        <c:v>.enterprises</c:v>
                      </c:pt>
                      <c:pt idx="185">
                        <c:v>.management</c:v>
                      </c:pt>
                      <c:pt idx="186">
                        <c:v>.ink</c:v>
                      </c:pt>
                      <c:pt idx="187">
                        <c:v>.dating</c:v>
                      </c:pt>
                      <c:pt idx="188">
                        <c:v>.limo</c:v>
                      </c:pt>
                      <c:pt idx="189">
                        <c:v>.archi</c:v>
                      </c:pt>
                      <c:pt idx="190">
                        <c:v>.singles</c:v>
                      </c:pt>
                      <c:pt idx="191">
                        <c:v>.wtf</c:v>
                      </c:pt>
                      <c:pt idx="192">
                        <c:v>.financial</c:v>
                      </c:pt>
                      <c:pt idx="193">
                        <c:v>.builders</c:v>
                      </c:pt>
                      <c:pt idx="194">
                        <c:v>.graphics</c:v>
                      </c:pt>
                      <c:pt idx="195">
                        <c:v>.haus</c:v>
                      </c:pt>
                      <c:pt idx="196">
                        <c:v>.vacations</c:v>
                      </c:pt>
                      <c:pt idx="197">
                        <c:v>.kitchen</c:v>
                      </c:pt>
                      <c:pt idx="198">
                        <c:v>.creditcard</c:v>
                      </c:pt>
                      <c:pt idx="199">
                        <c:v>.camp</c:v>
                      </c:pt>
                      <c:pt idx="200">
                        <c:v>.shoes</c:v>
                      </c:pt>
                      <c:pt idx="201">
                        <c:v>.tienda</c:v>
                      </c:pt>
                      <c:pt idx="202">
                        <c:v>.recipes</c:v>
                      </c:pt>
                      <c:pt idx="203">
                        <c:v>.gift</c:v>
                      </c:pt>
                      <c:pt idx="204">
                        <c:v>.furniture</c:v>
                      </c:pt>
                      <c:pt idx="205">
                        <c:v>.voyage</c:v>
                      </c:pt>
                      <c:pt idx="206">
                        <c:v>.accountants</c:v>
                      </c:pt>
                      <c:pt idx="207">
                        <c:v>.equipment</c:v>
                      </c:pt>
                      <c:pt idx="208">
                        <c:v>.vision</c:v>
                      </c:pt>
                      <c:pt idx="209">
                        <c:v>.ovh</c:v>
                      </c:pt>
                      <c:pt idx="210">
                        <c:v>.condos</c:v>
                      </c:pt>
                      <c:pt idx="211">
                        <c:v>.toys</c:v>
                      </c:pt>
                      <c:pt idx="212">
                        <c:v>.productions</c:v>
                      </c:pt>
                      <c:pt idx="213">
                        <c:v>.limited</c:v>
                      </c:pt>
                      <c:pt idx="214">
                        <c:v>.durban</c:v>
                      </c:pt>
                      <c:pt idx="215">
                        <c:v>.physio</c:v>
                      </c:pt>
                      <c:pt idx="216">
                        <c:v>.surgery</c:v>
                      </c:pt>
                      <c:pt idx="217">
                        <c:v>.cologne</c:v>
                      </c:pt>
                      <c:pt idx="218">
                        <c:v>.florist</c:v>
                      </c:pt>
                      <c:pt idx="219">
                        <c:v>.contractors</c:v>
                      </c:pt>
                      <c:pt idx="220">
                        <c:v>.cheap</c:v>
                      </c:pt>
                      <c:pt idx="221">
                        <c:v>.camera</c:v>
                      </c:pt>
                      <c:pt idx="222">
                        <c:v>.reisen</c:v>
                      </c:pt>
                      <c:pt idx="223">
                        <c:v>.glass</c:v>
                      </c:pt>
                      <c:pt idx="224">
                        <c:v>.computer</c:v>
                      </c:pt>
                      <c:pt idx="225">
                        <c:v>.rich</c:v>
                      </c:pt>
                      <c:pt idx="226">
                        <c:v>.flights</c:v>
                      </c:pt>
                      <c:pt idx="227">
                        <c:v>.cruises</c:v>
                      </c:pt>
                      <c:pt idx="228">
                        <c:v>.cab</c:v>
                      </c:pt>
                      <c:pt idx="229">
                        <c:v>.moda</c:v>
                      </c:pt>
                      <c:pt idx="230">
                        <c:v>.gratis</c:v>
                      </c:pt>
                      <c:pt idx="231">
                        <c:v>.moe</c:v>
                      </c:pt>
                      <c:pt idx="232">
                        <c:v>.town</c:v>
                      </c:pt>
                      <c:pt idx="233">
                        <c:v>.catering</c:v>
                      </c:pt>
                      <c:pt idx="234">
                        <c:v>.pics</c:v>
                      </c:pt>
                      <c:pt idx="235">
                        <c:v>.villas</c:v>
                      </c:pt>
                      <c:pt idx="236">
                        <c:v>.actor</c:v>
                      </c:pt>
                      <c:pt idx="237">
                        <c:v>.bid</c:v>
                      </c:pt>
                      <c:pt idx="238">
                        <c:v>.koeln</c:v>
                      </c:pt>
                      <c:pt idx="239">
                        <c:v>.hiv</c:v>
                      </c:pt>
                      <c:pt idx="240">
                        <c:v>.plumbing</c:v>
                      </c:pt>
                      <c:pt idx="241">
                        <c:v>.xn--80asehdb</c:v>
                      </c:pt>
                      <c:pt idx="242">
                        <c:v>.industries</c:v>
                      </c:pt>
                      <c:pt idx="243">
                        <c:v>.saarland</c:v>
                      </c:pt>
                      <c:pt idx="244">
                        <c:v>.surf</c:v>
                      </c:pt>
                      <c:pt idx="245">
                        <c:v>.cleaning</c:v>
                      </c:pt>
                      <c:pt idx="246">
                        <c:v>.pictures</c:v>
                      </c:pt>
                      <c:pt idx="247">
                        <c:v>.soy</c:v>
                      </c:pt>
                      <c:pt idx="248">
                        <c:v>.lease</c:v>
                      </c:pt>
                      <c:pt idx="249">
                        <c:v>.rehab</c:v>
                      </c:pt>
                      <c:pt idx="250">
                        <c:v>.fish</c:v>
                      </c:pt>
                      <c:pt idx="251">
                        <c:v>.claims</c:v>
                      </c:pt>
                      <c:pt idx="252">
                        <c:v>.dance</c:v>
                      </c:pt>
                      <c:pt idx="253">
                        <c:v>.lighting</c:v>
                      </c:pt>
                      <c:pt idx="254">
                        <c:v>.nagoya</c:v>
                      </c:pt>
                      <c:pt idx="255">
                        <c:v>.horse</c:v>
                      </c:pt>
                      <c:pt idx="256">
                        <c:v>.fail</c:v>
                      </c:pt>
                      <c:pt idx="257">
                        <c:v>.engineer</c:v>
                      </c:pt>
                      <c:pt idx="258">
                        <c:v>.viajes</c:v>
                      </c:pt>
                      <c:pt idx="259">
                        <c:v>.guitars</c:v>
                      </c:pt>
                      <c:pt idx="260">
                        <c:v>.report</c:v>
                      </c:pt>
                      <c:pt idx="261">
                        <c:v>.bargains</c:v>
                      </c:pt>
                      <c:pt idx="262">
                        <c:v>.rip</c:v>
                      </c:pt>
                      <c:pt idx="263">
                        <c:v>.onl</c:v>
                      </c:pt>
                      <c:pt idx="264">
                        <c:v>.futbol</c:v>
                      </c:pt>
                      <c:pt idx="265">
                        <c:v>.vodka</c:v>
                      </c:pt>
                      <c:pt idx="266">
                        <c:v>.maison</c:v>
                      </c:pt>
                      <c:pt idx="267">
                        <c:v>.associates</c:v>
                      </c:pt>
                      <c:pt idx="268">
                        <c:v>.supplies</c:v>
                      </c:pt>
                      <c:pt idx="269">
                        <c:v>.rest</c:v>
                      </c:pt>
                      <c:pt idx="270">
                        <c:v>.exposed</c:v>
                      </c:pt>
                      <c:pt idx="271">
                        <c:v>.yokohama</c:v>
                      </c:pt>
                      <c:pt idx="272">
                        <c:v>.supply</c:v>
                      </c:pt>
                      <c:pt idx="273">
                        <c:v>.degree</c:v>
                      </c:pt>
                      <c:pt idx="274">
                        <c:v>.fishing</c:v>
                      </c:pt>
                      <c:pt idx="275">
                        <c:v>.cooking</c:v>
                      </c:pt>
                      <c:pt idx="276">
                        <c:v>.gop</c:v>
                      </c:pt>
                      <c:pt idx="277">
                        <c:v>.okinawa</c:v>
                      </c:pt>
                      <c:pt idx="278">
                        <c:v>.jetzt</c:v>
                      </c:pt>
                      <c:pt idx="279">
                        <c:v>.desi</c:v>
                      </c:pt>
                      <c:pt idx="280">
                        <c:v>.xn--80aswg</c:v>
                      </c:pt>
                      <c:pt idx="281">
                        <c:v>.juegos</c:v>
                      </c:pt>
                      <c:pt idx="282">
                        <c:v>.democrat</c:v>
                      </c:pt>
                      <c:pt idx="283">
                        <c:v>.army</c:v>
                      </c:pt>
                      <c:pt idx="284">
                        <c:v>.schule</c:v>
                      </c:pt>
                      <c:pt idx="285">
                        <c:v>.xn--c1avg</c:v>
                      </c:pt>
                      <c:pt idx="286">
                        <c:v>.ryukyu</c:v>
                      </c:pt>
                      <c:pt idx="287">
                        <c:v>.republican</c:v>
                      </c:pt>
                      <c:pt idx="288">
                        <c:v>.sarl</c:v>
                      </c:pt>
                      <c:pt idx="289">
                        <c:v>.xn--q9jyb4c</c:v>
                      </c:pt>
                      <c:pt idx="290">
                        <c:v>.xn--6frz82g</c:v>
                      </c:pt>
                      <c:pt idx="291">
                        <c:v>.gives</c:v>
                      </c:pt>
                      <c:pt idx="292">
                        <c:v>.gripe</c:v>
                      </c:pt>
                      <c:pt idx="293">
                        <c:v>.ltda</c:v>
                      </c:pt>
                      <c:pt idx="294">
                        <c:v>.rodeo</c:v>
                      </c:pt>
                      <c:pt idx="295">
                        <c:v>.airforce</c:v>
                      </c:pt>
                      <c:pt idx="296">
                        <c:v>.xn--ngbc5azd</c:v>
                      </c:pt>
                      <c:pt idx="297">
                        <c:v>.xn--mgbab2bd</c:v>
                      </c:pt>
                      <c:pt idx="298">
                        <c:v>.navy</c:v>
                      </c:pt>
                      <c:pt idx="299">
                        <c:v>.shiksha</c:v>
                      </c:pt>
                      <c:pt idx="300">
                        <c:v>.organic</c:v>
                      </c:pt>
                      <c:pt idx="301">
                        <c:v>.qpon</c:v>
                      </c:pt>
                      <c:pt idx="302">
                        <c:v>.xn--nqv7f</c:v>
                      </c:pt>
                      <c:pt idx="303">
                        <c:v>.xn--i1b6b1a6a2e</c:v>
                      </c:pt>
                    </c:strCache>
                  </c:strRef>
                </c:cat>
                <c:val>
                  <c:numRef>
                    <c:extLst xmlns:c15="http://schemas.microsoft.com/office/drawing/2012/chart">
                      <c:ext xmlns:c15="http://schemas.microsoft.com/office/drawing/2012/chart" uri="{02D57815-91ED-43cb-92C2-25804820EDAC}">
                        <c15:formulaRef>
                          <c15:sqref>'[TLD sales from end of sunrise period Mar 31 2015 v4.xlsx]List 20150420 Revenue'!$E$2:$E$305</c15:sqref>
                        </c15:formulaRef>
                      </c:ext>
                    </c:extLst>
                    <c:numCache>
                      <c:formatCode>_(* #,##0_);_(* \(#,##0\);_(* "-"??_);_(@_)</c:formatCode>
                      <c:ptCount val="304"/>
                      <c:pt idx="0">
                        <c:v>174</c:v>
                      </c:pt>
                      <c:pt idx="1">
                        <c:v>202</c:v>
                      </c:pt>
                      <c:pt idx="2">
                        <c:v>265</c:v>
                      </c:pt>
                      <c:pt idx="3">
                        <c:v>125</c:v>
                      </c:pt>
                      <c:pt idx="4">
                        <c:v>185</c:v>
                      </c:pt>
                      <c:pt idx="5">
                        <c:v>81</c:v>
                      </c:pt>
                      <c:pt idx="6">
                        <c:v>182</c:v>
                      </c:pt>
                      <c:pt idx="7">
                        <c:v>274</c:v>
                      </c:pt>
                      <c:pt idx="8">
                        <c:v>327</c:v>
                      </c:pt>
                      <c:pt idx="9">
                        <c:v>185</c:v>
                      </c:pt>
                      <c:pt idx="10">
                        <c:v>119</c:v>
                      </c:pt>
                      <c:pt idx="11">
                        <c:v>75</c:v>
                      </c:pt>
                      <c:pt idx="12">
                        <c:v>194</c:v>
                      </c:pt>
                      <c:pt idx="13">
                        <c:v>216</c:v>
                      </c:pt>
                      <c:pt idx="14">
                        <c:v>419</c:v>
                      </c:pt>
                      <c:pt idx="15">
                        <c:v>196</c:v>
                      </c:pt>
                      <c:pt idx="16">
                        <c:v>320</c:v>
                      </c:pt>
                      <c:pt idx="17">
                        <c:v>337</c:v>
                      </c:pt>
                      <c:pt idx="18">
                        <c:v>125</c:v>
                      </c:pt>
                      <c:pt idx="19">
                        <c:v>70</c:v>
                      </c:pt>
                      <c:pt idx="20">
                        <c:v>370</c:v>
                      </c:pt>
                      <c:pt idx="21">
                        <c:v>174</c:v>
                      </c:pt>
                      <c:pt idx="22">
                        <c:v>110</c:v>
                      </c:pt>
                      <c:pt idx="23">
                        <c:v>70</c:v>
                      </c:pt>
                      <c:pt idx="24">
                        <c:v>252</c:v>
                      </c:pt>
                      <c:pt idx="25">
                        <c:v>61</c:v>
                      </c:pt>
                      <c:pt idx="26">
                        <c:v>202</c:v>
                      </c:pt>
                      <c:pt idx="27">
                        <c:v>125</c:v>
                      </c:pt>
                      <c:pt idx="28">
                        <c:v>137</c:v>
                      </c:pt>
                      <c:pt idx="29">
                        <c:v>370</c:v>
                      </c:pt>
                      <c:pt idx="30">
                        <c:v>194</c:v>
                      </c:pt>
                      <c:pt idx="31">
                        <c:v>140</c:v>
                      </c:pt>
                      <c:pt idx="32">
                        <c:v>117</c:v>
                      </c:pt>
                      <c:pt idx="33">
                        <c:v>315</c:v>
                      </c:pt>
                      <c:pt idx="34">
                        <c:v>120</c:v>
                      </c:pt>
                      <c:pt idx="35">
                        <c:v>188</c:v>
                      </c:pt>
                      <c:pt idx="36">
                        <c:v>264</c:v>
                      </c:pt>
                      <c:pt idx="37">
                        <c:v>62</c:v>
                      </c:pt>
                      <c:pt idx="38">
                        <c:v>405</c:v>
                      </c:pt>
                      <c:pt idx="39">
                        <c:v>125</c:v>
                      </c:pt>
                      <c:pt idx="40">
                        <c:v>252</c:v>
                      </c:pt>
                      <c:pt idx="41">
                        <c:v>174</c:v>
                      </c:pt>
                      <c:pt idx="42">
                        <c:v>68</c:v>
                      </c:pt>
                      <c:pt idx="43">
                        <c:v>350</c:v>
                      </c:pt>
                      <c:pt idx="44">
                        <c:v>384</c:v>
                      </c:pt>
                      <c:pt idx="45">
                        <c:v>202</c:v>
                      </c:pt>
                      <c:pt idx="46">
                        <c:v>173</c:v>
                      </c:pt>
                      <c:pt idx="47">
                        <c:v>259</c:v>
                      </c:pt>
                      <c:pt idx="48">
                        <c:v>222</c:v>
                      </c:pt>
                      <c:pt idx="49">
                        <c:v>125</c:v>
                      </c:pt>
                      <c:pt idx="50">
                        <c:v>363</c:v>
                      </c:pt>
                      <c:pt idx="51">
                        <c:v>337</c:v>
                      </c:pt>
                      <c:pt idx="52">
                        <c:v>120</c:v>
                      </c:pt>
                      <c:pt idx="53">
                        <c:v>251</c:v>
                      </c:pt>
                      <c:pt idx="54">
                        <c:v>194</c:v>
                      </c:pt>
                      <c:pt idx="55">
                        <c:v>250</c:v>
                      </c:pt>
                      <c:pt idx="56">
                        <c:v>398</c:v>
                      </c:pt>
                      <c:pt idx="57">
                        <c:v>208</c:v>
                      </c:pt>
                      <c:pt idx="58">
                        <c:v>412</c:v>
                      </c:pt>
                      <c:pt idx="59">
                        <c:v>138</c:v>
                      </c:pt>
                      <c:pt idx="60">
                        <c:v>236</c:v>
                      </c:pt>
                      <c:pt idx="61">
                        <c:v>377</c:v>
                      </c:pt>
                      <c:pt idx="62">
                        <c:v>370</c:v>
                      </c:pt>
                      <c:pt idx="63">
                        <c:v>116</c:v>
                      </c:pt>
                      <c:pt idx="64">
                        <c:v>377</c:v>
                      </c:pt>
                      <c:pt idx="65">
                        <c:v>194</c:v>
                      </c:pt>
                      <c:pt idx="66">
                        <c:v>110</c:v>
                      </c:pt>
                      <c:pt idx="67">
                        <c:v>84</c:v>
                      </c:pt>
                      <c:pt idx="68">
                        <c:v>111</c:v>
                      </c:pt>
                      <c:pt idx="69">
                        <c:v>159</c:v>
                      </c:pt>
                      <c:pt idx="70">
                        <c:v>265</c:v>
                      </c:pt>
                      <c:pt idx="71">
                        <c:v>405</c:v>
                      </c:pt>
                      <c:pt idx="72">
                        <c:v>335</c:v>
                      </c:pt>
                      <c:pt idx="73">
                        <c:v>293</c:v>
                      </c:pt>
                      <c:pt idx="74">
                        <c:v>110</c:v>
                      </c:pt>
                      <c:pt idx="75">
                        <c:v>118</c:v>
                      </c:pt>
                      <c:pt idx="76">
                        <c:v>356</c:v>
                      </c:pt>
                      <c:pt idx="77">
                        <c:v>180</c:v>
                      </c:pt>
                      <c:pt idx="78">
                        <c:v>159</c:v>
                      </c:pt>
                      <c:pt idx="79">
                        <c:v>333</c:v>
                      </c:pt>
                      <c:pt idx="80">
                        <c:v>251</c:v>
                      </c:pt>
                      <c:pt idx="81">
                        <c:v>370</c:v>
                      </c:pt>
                      <c:pt idx="82">
                        <c:v>229</c:v>
                      </c:pt>
                      <c:pt idx="83">
                        <c:v>307</c:v>
                      </c:pt>
                      <c:pt idx="84">
                        <c:v>335</c:v>
                      </c:pt>
                      <c:pt idx="85">
                        <c:v>265</c:v>
                      </c:pt>
                      <c:pt idx="86">
                        <c:v>201</c:v>
                      </c:pt>
                      <c:pt idx="87">
                        <c:v>377</c:v>
                      </c:pt>
                      <c:pt idx="88">
                        <c:v>110</c:v>
                      </c:pt>
                      <c:pt idx="89">
                        <c:v>405</c:v>
                      </c:pt>
                      <c:pt idx="90">
                        <c:v>348</c:v>
                      </c:pt>
                      <c:pt idx="91">
                        <c:v>295</c:v>
                      </c:pt>
                      <c:pt idx="92">
                        <c:v>260</c:v>
                      </c:pt>
                      <c:pt idx="93">
                        <c:v>61</c:v>
                      </c:pt>
                      <c:pt idx="94">
                        <c:v>349</c:v>
                      </c:pt>
                      <c:pt idx="95">
                        <c:v>62</c:v>
                      </c:pt>
                      <c:pt idx="96">
                        <c:v>120</c:v>
                      </c:pt>
                      <c:pt idx="97">
                        <c:v>186</c:v>
                      </c:pt>
                      <c:pt idx="98">
                        <c:v>350</c:v>
                      </c:pt>
                      <c:pt idx="99">
                        <c:v>307</c:v>
                      </c:pt>
                      <c:pt idx="100">
                        <c:v>133</c:v>
                      </c:pt>
                      <c:pt idx="101">
                        <c:v>216</c:v>
                      </c:pt>
                      <c:pt idx="102">
                        <c:v>356</c:v>
                      </c:pt>
                      <c:pt idx="103">
                        <c:v>419</c:v>
                      </c:pt>
                      <c:pt idx="104">
                        <c:v>356</c:v>
                      </c:pt>
                      <c:pt idx="105">
                        <c:v>419</c:v>
                      </c:pt>
                      <c:pt idx="106">
                        <c:v>229</c:v>
                      </c:pt>
                      <c:pt idx="107">
                        <c:v>307</c:v>
                      </c:pt>
                      <c:pt idx="108">
                        <c:v>300</c:v>
                      </c:pt>
                      <c:pt idx="109">
                        <c:v>309</c:v>
                      </c:pt>
                      <c:pt idx="110">
                        <c:v>391</c:v>
                      </c:pt>
                      <c:pt idx="111">
                        <c:v>300</c:v>
                      </c:pt>
                      <c:pt idx="112">
                        <c:v>419</c:v>
                      </c:pt>
                      <c:pt idx="113">
                        <c:v>295</c:v>
                      </c:pt>
                      <c:pt idx="114">
                        <c:v>405</c:v>
                      </c:pt>
                      <c:pt idx="115">
                        <c:v>335</c:v>
                      </c:pt>
                      <c:pt idx="116">
                        <c:v>229</c:v>
                      </c:pt>
                      <c:pt idx="117">
                        <c:v>412</c:v>
                      </c:pt>
                      <c:pt idx="118">
                        <c:v>379</c:v>
                      </c:pt>
                      <c:pt idx="119">
                        <c:v>419</c:v>
                      </c:pt>
                      <c:pt idx="120">
                        <c:v>286</c:v>
                      </c:pt>
                      <c:pt idx="121">
                        <c:v>300</c:v>
                      </c:pt>
                      <c:pt idx="122">
                        <c:v>349</c:v>
                      </c:pt>
                      <c:pt idx="123">
                        <c:v>197</c:v>
                      </c:pt>
                      <c:pt idx="124">
                        <c:v>334</c:v>
                      </c:pt>
                      <c:pt idx="125">
                        <c:v>194</c:v>
                      </c:pt>
                      <c:pt idx="126">
                        <c:v>222</c:v>
                      </c:pt>
                      <c:pt idx="127">
                        <c:v>328</c:v>
                      </c:pt>
                      <c:pt idx="128">
                        <c:v>187</c:v>
                      </c:pt>
                      <c:pt idx="129">
                        <c:v>348</c:v>
                      </c:pt>
                      <c:pt idx="130">
                        <c:v>194</c:v>
                      </c:pt>
                      <c:pt idx="131">
                        <c:v>147</c:v>
                      </c:pt>
                      <c:pt idx="132">
                        <c:v>350</c:v>
                      </c:pt>
                      <c:pt idx="133">
                        <c:v>391</c:v>
                      </c:pt>
                      <c:pt idx="134">
                        <c:v>243</c:v>
                      </c:pt>
                      <c:pt idx="135">
                        <c:v>97</c:v>
                      </c:pt>
                      <c:pt idx="136">
                        <c:v>215</c:v>
                      </c:pt>
                      <c:pt idx="137">
                        <c:v>201</c:v>
                      </c:pt>
                      <c:pt idx="138">
                        <c:v>110</c:v>
                      </c:pt>
                      <c:pt idx="139">
                        <c:v>399</c:v>
                      </c:pt>
                      <c:pt idx="140">
                        <c:v>342</c:v>
                      </c:pt>
                      <c:pt idx="141">
                        <c:v>412</c:v>
                      </c:pt>
                      <c:pt idx="142">
                        <c:v>368</c:v>
                      </c:pt>
                      <c:pt idx="143">
                        <c:v>279</c:v>
                      </c:pt>
                      <c:pt idx="144">
                        <c:v>265</c:v>
                      </c:pt>
                      <c:pt idx="145">
                        <c:v>363</c:v>
                      </c:pt>
                      <c:pt idx="146">
                        <c:v>313</c:v>
                      </c:pt>
                      <c:pt idx="147">
                        <c:v>348</c:v>
                      </c:pt>
                      <c:pt idx="148">
                        <c:v>208</c:v>
                      </c:pt>
                      <c:pt idx="149">
                        <c:v>145</c:v>
                      </c:pt>
                      <c:pt idx="150">
                        <c:v>222</c:v>
                      </c:pt>
                      <c:pt idx="151">
                        <c:v>342</c:v>
                      </c:pt>
                      <c:pt idx="152">
                        <c:v>257</c:v>
                      </c:pt>
                      <c:pt idx="153">
                        <c:v>369</c:v>
                      </c:pt>
                      <c:pt idx="154">
                        <c:v>202</c:v>
                      </c:pt>
                      <c:pt idx="155">
                        <c:v>222</c:v>
                      </c:pt>
                      <c:pt idx="156">
                        <c:v>127</c:v>
                      </c:pt>
                      <c:pt idx="157">
                        <c:v>384</c:v>
                      </c:pt>
                      <c:pt idx="158">
                        <c:v>363</c:v>
                      </c:pt>
                      <c:pt idx="159">
                        <c:v>215</c:v>
                      </c:pt>
                      <c:pt idx="160">
                        <c:v>222</c:v>
                      </c:pt>
                      <c:pt idx="161">
                        <c:v>348</c:v>
                      </c:pt>
                      <c:pt idx="162">
                        <c:v>377</c:v>
                      </c:pt>
                      <c:pt idx="163">
                        <c:v>159</c:v>
                      </c:pt>
                      <c:pt idx="164">
                        <c:v>356</c:v>
                      </c:pt>
                      <c:pt idx="165">
                        <c:v>194</c:v>
                      </c:pt>
                      <c:pt idx="166">
                        <c:v>293</c:v>
                      </c:pt>
                      <c:pt idx="167">
                        <c:v>208</c:v>
                      </c:pt>
                      <c:pt idx="168">
                        <c:v>201</c:v>
                      </c:pt>
                      <c:pt idx="169">
                        <c:v>147</c:v>
                      </c:pt>
                      <c:pt idx="170">
                        <c:v>314</c:v>
                      </c:pt>
                      <c:pt idx="171">
                        <c:v>405</c:v>
                      </c:pt>
                      <c:pt idx="172">
                        <c:v>138</c:v>
                      </c:pt>
                      <c:pt idx="173">
                        <c:v>257</c:v>
                      </c:pt>
                      <c:pt idx="174">
                        <c:v>187</c:v>
                      </c:pt>
                      <c:pt idx="175">
                        <c:v>286</c:v>
                      </c:pt>
                      <c:pt idx="176">
                        <c:v>398</c:v>
                      </c:pt>
                      <c:pt idx="177">
                        <c:v>257</c:v>
                      </c:pt>
                      <c:pt idx="178">
                        <c:v>399</c:v>
                      </c:pt>
                      <c:pt idx="179">
                        <c:v>225</c:v>
                      </c:pt>
                      <c:pt idx="180">
                        <c:v>279</c:v>
                      </c:pt>
                      <c:pt idx="181">
                        <c:v>328</c:v>
                      </c:pt>
                      <c:pt idx="182">
                        <c:v>145</c:v>
                      </c:pt>
                      <c:pt idx="183">
                        <c:v>237</c:v>
                      </c:pt>
                      <c:pt idx="184">
                        <c:v>398</c:v>
                      </c:pt>
                      <c:pt idx="185">
                        <c:v>377</c:v>
                      </c:pt>
                      <c:pt idx="186">
                        <c:v>281</c:v>
                      </c:pt>
                      <c:pt idx="187">
                        <c:v>293</c:v>
                      </c:pt>
                      <c:pt idx="188">
                        <c:v>384</c:v>
                      </c:pt>
                      <c:pt idx="189">
                        <c:v>288</c:v>
                      </c:pt>
                      <c:pt idx="190">
                        <c:v>419</c:v>
                      </c:pt>
                      <c:pt idx="191">
                        <c:v>236</c:v>
                      </c:pt>
                      <c:pt idx="192">
                        <c:v>236</c:v>
                      </c:pt>
                      <c:pt idx="193">
                        <c:v>370</c:v>
                      </c:pt>
                      <c:pt idx="194">
                        <c:v>412</c:v>
                      </c:pt>
                      <c:pt idx="195">
                        <c:v>222</c:v>
                      </c:pt>
                      <c:pt idx="196">
                        <c:v>307</c:v>
                      </c:pt>
                      <c:pt idx="197">
                        <c:v>405</c:v>
                      </c:pt>
                      <c:pt idx="198">
                        <c:v>208</c:v>
                      </c:pt>
                      <c:pt idx="199">
                        <c:v>363</c:v>
                      </c:pt>
                      <c:pt idx="200">
                        <c:v>391</c:v>
                      </c:pt>
                      <c:pt idx="201">
                        <c:v>300</c:v>
                      </c:pt>
                      <c:pt idx="202">
                        <c:v>391</c:v>
                      </c:pt>
                      <c:pt idx="203">
                        <c:v>350</c:v>
                      </c:pt>
                      <c:pt idx="204">
                        <c:v>215</c:v>
                      </c:pt>
                      <c:pt idx="205">
                        <c:v>398</c:v>
                      </c:pt>
                      <c:pt idx="206">
                        <c:v>201</c:v>
                      </c:pt>
                      <c:pt idx="207">
                        <c:v>412</c:v>
                      </c:pt>
                      <c:pt idx="208">
                        <c:v>272</c:v>
                      </c:pt>
                      <c:pt idx="209">
                        <c:v>180</c:v>
                      </c:pt>
                      <c:pt idx="210">
                        <c:v>300</c:v>
                      </c:pt>
                      <c:pt idx="211">
                        <c:v>243</c:v>
                      </c:pt>
                      <c:pt idx="212">
                        <c:v>293</c:v>
                      </c:pt>
                      <c:pt idx="213">
                        <c:v>236</c:v>
                      </c:pt>
                      <c:pt idx="214">
                        <c:v>147</c:v>
                      </c:pt>
                      <c:pt idx="215">
                        <c:v>115</c:v>
                      </c:pt>
                      <c:pt idx="216">
                        <c:v>229</c:v>
                      </c:pt>
                      <c:pt idx="217">
                        <c:v>207</c:v>
                      </c:pt>
                      <c:pt idx="218">
                        <c:v>356</c:v>
                      </c:pt>
                      <c:pt idx="219">
                        <c:v>405</c:v>
                      </c:pt>
                      <c:pt idx="220">
                        <c:v>335</c:v>
                      </c:pt>
                      <c:pt idx="221">
                        <c:v>412</c:v>
                      </c:pt>
                      <c:pt idx="222">
                        <c:v>243</c:v>
                      </c:pt>
                      <c:pt idx="223">
                        <c:v>363</c:v>
                      </c:pt>
                      <c:pt idx="224">
                        <c:v>377</c:v>
                      </c:pt>
                      <c:pt idx="225">
                        <c:v>355</c:v>
                      </c:pt>
                      <c:pt idx="226">
                        <c:v>307</c:v>
                      </c:pt>
                      <c:pt idx="227">
                        <c:v>307</c:v>
                      </c:pt>
                      <c:pt idx="228">
                        <c:v>384</c:v>
                      </c:pt>
                      <c:pt idx="229">
                        <c:v>258</c:v>
                      </c:pt>
                      <c:pt idx="230">
                        <c:v>208</c:v>
                      </c:pt>
                      <c:pt idx="231">
                        <c:v>252</c:v>
                      </c:pt>
                      <c:pt idx="232">
                        <c:v>243</c:v>
                      </c:pt>
                      <c:pt idx="233">
                        <c:v>286</c:v>
                      </c:pt>
                      <c:pt idx="234">
                        <c:v>350</c:v>
                      </c:pt>
                      <c:pt idx="235">
                        <c:v>307</c:v>
                      </c:pt>
                      <c:pt idx="236">
                        <c:v>237</c:v>
                      </c:pt>
                      <c:pt idx="237">
                        <c:v>295</c:v>
                      </c:pt>
                      <c:pt idx="238">
                        <c:v>207</c:v>
                      </c:pt>
                      <c:pt idx="239">
                        <c:v>217</c:v>
                      </c:pt>
                      <c:pt idx="240">
                        <c:v>419</c:v>
                      </c:pt>
                      <c:pt idx="241">
                        <c:v>363</c:v>
                      </c:pt>
                      <c:pt idx="242">
                        <c:v>279</c:v>
                      </c:pt>
                      <c:pt idx="243">
                        <c:v>152</c:v>
                      </c:pt>
                      <c:pt idx="244">
                        <c:v>186</c:v>
                      </c:pt>
                      <c:pt idx="245">
                        <c:v>286</c:v>
                      </c:pt>
                      <c:pt idx="246">
                        <c:v>250</c:v>
                      </c:pt>
                      <c:pt idx="247">
                        <c:v>166</c:v>
                      </c:pt>
                      <c:pt idx="248">
                        <c:v>250</c:v>
                      </c:pt>
                      <c:pt idx="249">
                        <c:v>96</c:v>
                      </c:pt>
                      <c:pt idx="250">
                        <c:v>272</c:v>
                      </c:pt>
                      <c:pt idx="251">
                        <c:v>208</c:v>
                      </c:pt>
                      <c:pt idx="252">
                        <c:v>314</c:v>
                      </c:pt>
                      <c:pt idx="253">
                        <c:v>412</c:v>
                      </c:pt>
                      <c:pt idx="254">
                        <c:v>281</c:v>
                      </c:pt>
                      <c:pt idx="255">
                        <c:v>197</c:v>
                      </c:pt>
                      <c:pt idx="256">
                        <c:v>236</c:v>
                      </c:pt>
                      <c:pt idx="257">
                        <c:v>131</c:v>
                      </c:pt>
                      <c:pt idx="258">
                        <c:v>342</c:v>
                      </c:pt>
                      <c:pt idx="259">
                        <c:v>350</c:v>
                      </c:pt>
                      <c:pt idx="260">
                        <c:v>272</c:v>
                      </c:pt>
                      <c:pt idx="261">
                        <c:v>335</c:v>
                      </c:pt>
                      <c:pt idx="262">
                        <c:v>61</c:v>
                      </c:pt>
                      <c:pt idx="263">
                        <c:v>347</c:v>
                      </c:pt>
                      <c:pt idx="264">
                        <c:v>300</c:v>
                      </c:pt>
                      <c:pt idx="265">
                        <c:v>197</c:v>
                      </c:pt>
                      <c:pt idx="266">
                        <c:v>300</c:v>
                      </c:pt>
                      <c:pt idx="267">
                        <c:v>250</c:v>
                      </c:pt>
                      <c:pt idx="268">
                        <c:v>279</c:v>
                      </c:pt>
                      <c:pt idx="269">
                        <c:v>260</c:v>
                      </c:pt>
                      <c:pt idx="270">
                        <c:v>313</c:v>
                      </c:pt>
                      <c:pt idx="271">
                        <c:v>203</c:v>
                      </c:pt>
                      <c:pt idx="272">
                        <c:v>279</c:v>
                      </c:pt>
                      <c:pt idx="273">
                        <c:v>75</c:v>
                      </c:pt>
                      <c:pt idx="274">
                        <c:v>197</c:v>
                      </c:pt>
                      <c:pt idx="275">
                        <c:v>197</c:v>
                      </c:pt>
                      <c:pt idx="276">
                        <c:v>267</c:v>
                      </c:pt>
                      <c:pt idx="277">
                        <c:v>168</c:v>
                      </c:pt>
                      <c:pt idx="278">
                        <c:v>300</c:v>
                      </c:pt>
                      <c:pt idx="279">
                        <c:v>176</c:v>
                      </c:pt>
                      <c:pt idx="280">
                        <c:v>363</c:v>
                      </c:pt>
                      <c:pt idx="281">
                        <c:v>208</c:v>
                      </c:pt>
                      <c:pt idx="282">
                        <c:v>314</c:v>
                      </c:pt>
                      <c:pt idx="283">
                        <c:v>159</c:v>
                      </c:pt>
                      <c:pt idx="284">
                        <c:v>215</c:v>
                      </c:pt>
                      <c:pt idx="285">
                        <c:v>308</c:v>
                      </c:pt>
                      <c:pt idx="286">
                        <c:v>62</c:v>
                      </c:pt>
                      <c:pt idx="287">
                        <c:v>194</c:v>
                      </c:pt>
                      <c:pt idx="288">
                        <c:v>138</c:v>
                      </c:pt>
                      <c:pt idx="289">
                        <c:v>392</c:v>
                      </c:pt>
                      <c:pt idx="290">
                        <c:v>348</c:v>
                      </c:pt>
                      <c:pt idx="291">
                        <c:v>136</c:v>
                      </c:pt>
                      <c:pt idx="292">
                        <c:v>257</c:v>
                      </c:pt>
                      <c:pt idx="293">
                        <c:v>119</c:v>
                      </c:pt>
                      <c:pt idx="294">
                        <c:v>197</c:v>
                      </c:pt>
                      <c:pt idx="295">
                        <c:v>159</c:v>
                      </c:pt>
                      <c:pt idx="296">
                        <c:v>420</c:v>
                      </c:pt>
                      <c:pt idx="297">
                        <c:v>139</c:v>
                      </c:pt>
                      <c:pt idx="298">
                        <c:v>159</c:v>
                      </c:pt>
                      <c:pt idx="299">
                        <c:v>348</c:v>
                      </c:pt>
                      <c:pt idx="300">
                        <c:v>196</c:v>
                      </c:pt>
                      <c:pt idx="301">
                        <c:v>330</c:v>
                      </c:pt>
                      <c:pt idx="302">
                        <c:v>308</c:v>
                      </c:pt>
                      <c:pt idx="303">
                        <c:v>308</c:v>
                      </c:pt>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'[TLD sales from end of sunrise period Mar 31 2015 v4.xlsx]List 20150420 Revenue'!$F$1</c15:sqref>
                        </c15:formulaRef>
                      </c:ext>
                    </c:extLst>
                    <c:strCache>
                      <c:ptCount val="1"/>
                      <c:pt idx="0">
                        <c:v>Total Volume</c:v>
                      </c:pt>
                    </c:strCache>
                  </c:strRef>
                </c:tx>
                <c:spPr>
                  <a:gradFill rotWithShape="1">
                    <a:gsLst>
                      <a:gs pos="0">
                        <a:schemeClr val="accent4">
                          <a:tint val="65000"/>
                          <a:shade val="92000"/>
                          <a:satMod val="130000"/>
                        </a:schemeClr>
                      </a:gs>
                      <a:gs pos="45000">
                        <a:schemeClr val="accent4">
                          <a:tint val="60000"/>
                          <a:shade val="99000"/>
                          <a:satMod val="120000"/>
                        </a:schemeClr>
                      </a:gs>
                      <a:gs pos="100000">
                        <a:schemeClr val="accent4">
                          <a:tint val="55000"/>
                          <a:satMod val="140000"/>
                        </a:schemeClr>
                      </a:gs>
                    </a:gsLst>
                    <a:path path="circle">
                      <a:fillToRect l="100000" t="100000" r="100000" b="100000"/>
                    </a:path>
                  </a:gradFill>
                  <a:ln w="9525" cap="flat" cmpd="sng" algn="ctr">
                    <a:solidFill>
                      <a:schemeClr val="accent4">
                        <a:shade val="95000"/>
                      </a:schemeClr>
                    </a:solidFill>
                    <a:round/>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v4.xlsx]List 20150420 Revenue'!$B$2:$B$305</c15:sqref>
                        </c15:formulaRef>
                      </c:ext>
                    </c:extLst>
                    <c:strCache>
                      <c:ptCount val="304"/>
                      <c:pt idx="0">
                        <c:v>.nyc</c:v>
                      </c:pt>
                      <c:pt idx="1">
                        <c:v>.london</c:v>
                      </c:pt>
                      <c:pt idx="2">
                        <c:v>.xn--czru2d</c:v>
                      </c:pt>
                      <c:pt idx="3">
                        <c:v>.property</c:v>
                      </c:pt>
                      <c:pt idx="4">
                        <c:v>.xn--55qx5d</c:v>
                      </c:pt>
                      <c:pt idx="5">
                        <c:v>.xn--czr694b</c:v>
                      </c:pt>
                      <c:pt idx="6">
                        <c:v>.bayern</c:v>
                      </c:pt>
                      <c:pt idx="7">
                        <c:v>.wang</c:v>
                      </c:pt>
                      <c:pt idx="8">
                        <c:v>.club</c:v>
                      </c:pt>
                      <c:pt idx="9">
                        <c:v>.xn--io0a7i</c:v>
                      </c:pt>
                      <c:pt idx="10">
                        <c:v>.paris</c:v>
                      </c:pt>
                      <c:pt idx="11">
                        <c:v>.world</c:v>
                      </c:pt>
                      <c:pt idx="12">
                        <c:v>.website</c:v>
                      </c:pt>
                      <c:pt idx="13">
                        <c:v>.hamburg</c:v>
                      </c:pt>
                      <c:pt idx="14">
                        <c:v>.guru</c:v>
                      </c:pt>
                      <c:pt idx="15">
                        <c:v>.vegas</c:v>
                      </c:pt>
                      <c:pt idx="16">
                        <c:v>.expert</c:v>
                      </c:pt>
                      <c:pt idx="17">
                        <c:v>.xn--3ds443g</c:v>
                      </c:pt>
                      <c:pt idx="18">
                        <c:v>.hosting</c:v>
                      </c:pt>
                      <c:pt idx="19">
                        <c:v>.vlaanderen</c:v>
                      </c:pt>
                      <c:pt idx="20">
                        <c:v>.solutions</c:v>
                      </c:pt>
                      <c:pt idx="21">
                        <c:v>.lawyer</c:v>
                      </c:pt>
                      <c:pt idx="22">
                        <c:v>.immo</c:v>
                      </c:pt>
                      <c:pt idx="23">
                        <c:v>.brussels</c:v>
                      </c:pt>
                      <c:pt idx="24">
                        <c:v>.voting</c:v>
                      </c:pt>
                      <c:pt idx="25">
                        <c:v>.xn--6qq986b3xl</c:v>
                      </c:pt>
                      <c:pt idx="26">
                        <c:v>.global</c:v>
                      </c:pt>
                      <c:pt idx="27">
                        <c:v>.help</c:v>
                      </c:pt>
                      <c:pt idx="28">
                        <c:v>.quebec</c:v>
                      </c:pt>
                      <c:pt idx="29">
                        <c:v>.email</c:v>
                      </c:pt>
                      <c:pt idx="30">
                        <c:v>.life</c:v>
                      </c:pt>
                      <c:pt idx="31">
                        <c:v>.melbourne</c:v>
                      </c:pt>
                      <c:pt idx="32">
                        <c:v>.eus</c:v>
                      </c:pt>
                      <c:pt idx="33">
                        <c:v>.luxury</c:v>
                      </c:pt>
                      <c:pt idx="34">
                        <c:v>.xn--3bst00m</c:v>
                      </c:pt>
                      <c:pt idx="35">
                        <c:v>.scot</c:v>
                      </c:pt>
                      <c:pt idx="36">
                        <c:v>.services</c:v>
                      </c:pt>
                      <c:pt idx="37">
                        <c:v>.space</c:v>
                      </c:pt>
                      <c:pt idx="38">
                        <c:v>.today</c:v>
                      </c:pt>
                      <c:pt idx="39">
                        <c:v>.diet</c:v>
                      </c:pt>
                      <c:pt idx="40">
                        <c:v>.tokyo</c:v>
                      </c:pt>
                      <c:pt idx="41">
                        <c:v>.attorney</c:v>
                      </c:pt>
                      <c:pt idx="42">
                        <c:v>.forsale</c:v>
                      </c:pt>
                      <c:pt idx="43">
                        <c:v>.link</c:v>
                      </c:pt>
                      <c:pt idx="44">
                        <c:v>.company</c:v>
                      </c:pt>
                      <c:pt idx="45">
                        <c:v>.versicherung</c:v>
                      </c:pt>
                      <c:pt idx="46">
                        <c:v>.city</c:v>
                      </c:pt>
                      <c:pt idx="47">
                        <c:v>.wien</c:v>
                      </c:pt>
                      <c:pt idx="48">
                        <c:v>.bio</c:v>
                      </c:pt>
                      <c:pt idx="49">
                        <c:v>.click</c:v>
                      </c:pt>
                      <c:pt idx="50">
                        <c:v>.education</c:v>
                      </c:pt>
                      <c:pt idx="51">
                        <c:v>.xn--fiq228c5hs</c:v>
                      </c:pt>
                      <c:pt idx="52">
                        <c:v>.moscow</c:v>
                      </c:pt>
                      <c:pt idx="53">
                        <c:v>.consulting</c:v>
                      </c:pt>
                      <c:pt idx="54">
                        <c:v>.church</c:v>
                      </c:pt>
                      <c:pt idx="55">
                        <c:v>.media</c:v>
                      </c:pt>
                      <c:pt idx="56">
                        <c:v>.tips</c:v>
                      </c:pt>
                      <c:pt idx="57">
                        <c:v>.audio</c:v>
                      </c:pt>
                      <c:pt idx="58">
                        <c:v>.photography</c:v>
                      </c:pt>
                      <c:pt idx="59">
                        <c:v>.restaurant</c:v>
                      </c:pt>
                      <c:pt idx="60">
                        <c:v>.rocks</c:v>
                      </c:pt>
                      <c:pt idx="61">
                        <c:v>.academy</c:v>
                      </c:pt>
                      <c:pt idx="62">
                        <c:v>.training</c:v>
                      </c:pt>
                      <c:pt idx="63">
                        <c:v>.bzh</c:v>
                      </c:pt>
                      <c:pt idx="64">
                        <c:v>.center</c:v>
                      </c:pt>
                      <c:pt idx="65">
                        <c:v>.guide</c:v>
                      </c:pt>
                      <c:pt idx="66">
                        <c:v>.business</c:v>
                      </c:pt>
                      <c:pt idx="67">
                        <c:v>.xn--4gbrim</c:v>
                      </c:pt>
                      <c:pt idx="68">
                        <c:v>.software</c:v>
                      </c:pt>
                      <c:pt idx="69">
                        <c:v>.healthcare</c:v>
                      </c:pt>
                      <c:pt idx="70">
                        <c:v>.christmas</c:v>
                      </c:pt>
                      <c:pt idx="71">
                        <c:v>.technology</c:v>
                      </c:pt>
                      <c:pt idx="72">
                        <c:v>.agency</c:v>
                      </c:pt>
                      <c:pt idx="73">
                        <c:v>.events</c:v>
                      </c:pt>
                      <c:pt idx="74">
                        <c:v>.network</c:v>
                      </c:pt>
                      <c:pt idx="75">
                        <c:v>.gal</c:v>
                      </c:pt>
                      <c:pt idx="76">
                        <c:v>.house</c:v>
                      </c:pt>
                      <c:pt idx="77">
                        <c:v>.deals</c:v>
                      </c:pt>
                      <c:pt idx="78">
                        <c:v>.ooo</c:v>
                      </c:pt>
                      <c:pt idx="79">
                        <c:v>.kiwi</c:v>
                      </c:pt>
                      <c:pt idx="80">
                        <c:v>.kaufen</c:v>
                      </c:pt>
                      <c:pt idx="81">
                        <c:v>.support</c:v>
                      </c:pt>
                      <c:pt idx="82">
                        <c:v>.dental</c:v>
                      </c:pt>
                      <c:pt idx="83">
                        <c:v>.ninja</c:v>
                      </c:pt>
                      <c:pt idx="84">
                        <c:v>.zone</c:v>
                      </c:pt>
                      <c:pt idx="85">
                        <c:v>.blackfriday</c:v>
                      </c:pt>
                      <c:pt idx="86">
                        <c:v>.digital</c:v>
                      </c:pt>
                      <c:pt idx="87">
                        <c:v>.systems</c:v>
                      </c:pt>
                      <c:pt idx="88">
                        <c:v>.pizza</c:v>
                      </c:pt>
                      <c:pt idx="89">
                        <c:v>.directory</c:v>
                      </c:pt>
                      <c:pt idx="90">
                        <c:v>.red</c:v>
                      </c:pt>
                      <c:pt idx="91">
                        <c:v>.webcam</c:v>
                      </c:pt>
                      <c:pt idx="92">
                        <c:v>.bar</c:v>
                      </c:pt>
                      <c:pt idx="93">
                        <c:v>.band</c:v>
                      </c:pt>
                      <c:pt idx="94">
                        <c:v>.marketing</c:v>
                      </c:pt>
                      <c:pt idx="95">
                        <c:v>.how</c:v>
                      </c:pt>
                      <c:pt idx="96">
                        <c:v>.xn--80adxhks</c:v>
                      </c:pt>
                      <c:pt idx="97">
                        <c:v>.beer</c:v>
                      </c:pt>
                      <c:pt idx="98">
                        <c:v>.photo</c:v>
                      </c:pt>
                      <c:pt idx="99">
                        <c:v>.rentals</c:v>
                      </c:pt>
                      <c:pt idx="100">
                        <c:v>.top</c:v>
                      </c:pt>
                      <c:pt idx="101">
                        <c:v>.black</c:v>
                      </c:pt>
                      <c:pt idx="102">
                        <c:v>.international</c:v>
                      </c:pt>
                      <c:pt idx="103">
                        <c:v>.clothing</c:v>
                      </c:pt>
                      <c:pt idx="104">
                        <c:v>.coffee</c:v>
                      </c:pt>
                      <c:pt idx="105">
                        <c:v>.ventures</c:v>
                      </c:pt>
                      <c:pt idx="106">
                        <c:v>.clinic</c:v>
                      </c:pt>
                      <c:pt idx="107">
                        <c:v>.immobilien</c:v>
                      </c:pt>
                      <c:pt idx="108">
                        <c:v>.properties</c:v>
                      </c:pt>
                      <c:pt idx="109">
                        <c:v>.wiki</c:v>
                      </c:pt>
                      <c:pt idx="110">
                        <c:v>.careers</c:v>
                      </c:pt>
                      <c:pt idx="111">
                        <c:v>.social</c:v>
                      </c:pt>
                      <c:pt idx="112">
                        <c:v>.bike</c:v>
                      </c:pt>
                      <c:pt idx="113">
                        <c:v>.trade</c:v>
                      </c:pt>
                      <c:pt idx="114">
                        <c:v>.land</c:v>
                      </c:pt>
                      <c:pt idx="115">
                        <c:v>.boutique</c:v>
                      </c:pt>
                      <c:pt idx="116">
                        <c:v>.care</c:v>
                      </c:pt>
                      <c:pt idx="117">
                        <c:v>.gallery</c:v>
                      </c:pt>
                      <c:pt idx="118">
                        <c:v>.menu</c:v>
                      </c:pt>
                      <c:pt idx="119">
                        <c:v>.holdings</c:v>
                      </c:pt>
                      <c:pt idx="120">
                        <c:v>.community</c:v>
                      </c:pt>
                      <c:pt idx="121">
                        <c:v>.reviews</c:v>
                      </c:pt>
                      <c:pt idx="122">
                        <c:v>.holiday</c:v>
                      </c:pt>
                      <c:pt idx="123">
                        <c:v>.country</c:v>
                      </c:pt>
                      <c:pt idx="124">
                        <c:v>.build</c:v>
                      </c:pt>
                      <c:pt idx="125">
                        <c:v>.host</c:v>
                      </c:pt>
                      <c:pt idx="126">
                        <c:v>.investments</c:v>
                      </c:pt>
                      <c:pt idx="127">
                        <c:v>.cool</c:v>
                      </c:pt>
                      <c:pt idx="128">
                        <c:v>.direct</c:v>
                      </c:pt>
                      <c:pt idx="129">
                        <c:v>.kim</c:v>
                      </c:pt>
                      <c:pt idx="130">
                        <c:v>.loans</c:v>
                      </c:pt>
                      <c:pt idx="131">
                        <c:v>.capetown</c:v>
                      </c:pt>
                      <c:pt idx="132">
                        <c:v>.buzz</c:v>
                      </c:pt>
                      <c:pt idx="133">
                        <c:v>.photos</c:v>
                      </c:pt>
                      <c:pt idx="134">
                        <c:v>.university</c:v>
                      </c:pt>
                      <c:pt idx="135">
                        <c:v>.dentist</c:v>
                      </c:pt>
                      <c:pt idx="136">
                        <c:v>.fitness</c:v>
                      </c:pt>
                      <c:pt idx="137">
                        <c:v>.finance</c:v>
                      </c:pt>
                      <c:pt idx="138">
                        <c:v>.auction</c:v>
                      </c:pt>
                      <c:pt idx="139">
                        <c:v>.tattoo</c:v>
                      </c:pt>
                      <c:pt idx="140">
                        <c:v>.farm</c:v>
                      </c:pt>
                      <c:pt idx="141">
                        <c:v>.estate</c:v>
                      </c:pt>
                      <c:pt idx="142">
                        <c:v>.ceo</c:v>
                      </c:pt>
                      <c:pt idx="143">
                        <c:v>.tools</c:v>
                      </c:pt>
                      <c:pt idx="144">
                        <c:v>.pub</c:v>
                      </c:pt>
                      <c:pt idx="145">
                        <c:v>.institute</c:v>
                      </c:pt>
                      <c:pt idx="146">
                        <c:v>.foundation</c:v>
                      </c:pt>
                      <c:pt idx="147">
                        <c:v>.blue</c:v>
                      </c:pt>
                      <c:pt idx="148">
                        <c:v>.hiphop</c:v>
                      </c:pt>
                      <c:pt idx="149">
                        <c:v>.market</c:v>
                      </c:pt>
                      <c:pt idx="150">
                        <c:v>.tax</c:v>
                      </c:pt>
                      <c:pt idx="151">
                        <c:v>.codes</c:v>
                      </c:pt>
                      <c:pt idx="152">
                        <c:v>.capital</c:v>
                      </c:pt>
                      <c:pt idx="153">
                        <c:v>.ruhr</c:v>
                      </c:pt>
                      <c:pt idx="154">
                        <c:v>.ren</c:v>
                      </c:pt>
                      <c:pt idx="155">
                        <c:v>.fund</c:v>
                      </c:pt>
                      <c:pt idx="156">
                        <c:v>.gent</c:v>
                      </c:pt>
                      <c:pt idx="157">
                        <c:v>.domains</c:v>
                      </c:pt>
                      <c:pt idx="158">
                        <c:v>.repair</c:v>
                      </c:pt>
                      <c:pt idx="159">
                        <c:v>.discount</c:v>
                      </c:pt>
                      <c:pt idx="160">
                        <c:v>.cash</c:v>
                      </c:pt>
                      <c:pt idx="161">
                        <c:v>.pink</c:v>
                      </c:pt>
                      <c:pt idx="162">
                        <c:v>.uno</c:v>
                      </c:pt>
                      <c:pt idx="163">
                        <c:v>.vet</c:v>
                      </c:pt>
                      <c:pt idx="164">
                        <c:v>.solar</c:v>
                      </c:pt>
                      <c:pt idx="165">
                        <c:v>.press</c:v>
                      </c:pt>
                      <c:pt idx="166">
                        <c:v>.partners</c:v>
                      </c:pt>
                      <c:pt idx="167">
                        <c:v>.credit</c:v>
                      </c:pt>
                      <c:pt idx="168">
                        <c:v>.insure</c:v>
                      </c:pt>
                      <c:pt idx="169">
                        <c:v>.joburg</c:v>
                      </c:pt>
                      <c:pt idx="170">
                        <c:v>.best</c:v>
                      </c:pt>
                      <c:pt idx="171">
                        <c:v>.construction</c:v>
                      </c:pt>
                      <c:pt idx="172">
                        <c:v>.gifts</c:v>
                      </c:pt>
                      <c:pt idx="173">
                        <c:v>.exchange</c:v>
                      </c:pt>
                      <c:pt idx="174">
                        <c:v>.place</c:v>
                      </c:pt>
                      <c:pt idx="175">
                        <c:v>.cards</c:v>
                      </c:pt>
                      <c:pt idx="176">
                        <c:v>.diamonds</c:v>
                      </c:pt>
                      <c:pt idx="177">
                        <c:v>.engineering</c:v>
                      </c:pt>
                      <c:pt idx="178">
                        <c:v>.sexy</c:v>
                      </c:pt>
                      <c:pt idx="179">
                        <c:v>.career</c:v>
                      </c:pt>
                      <c:pt idx="180">
                        <c:v>.parts</c:v>
                      </c:pt>
                      <c:pt idx="181">
                        <c:v>.watch</c:v>
                      </c:pt>
                      <c:pt idx="182">
                        <c:v>.mortgage</c:v>
                      </c:pt>
                      <c:pt idx="183">
                        <c:v>.reise</c:v>
                      </c:pt>
                      <c:pt idx="184">
                        <c:v>.enterprises</c:v>
                      </c:pt>
                      <c:pt idx="185">
                        <c:v>.management</c:v>
                      </c:pt>
                      <c:pt idx="186">
                        <c:v>.ink</c:v>
                      </c:pt>
                      <c:pt idx="187">
                        <c:v>.dating</c:v>
                      </c:pt>
                      <c:pt idx="188">
                        <c:v>.limo</c:v>
                      </c:pt>
                      <c:pt idx="189">
                        <c:v>.archi</c:v>
                      </c:pt>
                      <c:pt idx="190">
                        <c:v>.singles</c:v>
                      </c:pt>
                      <c:pt idx="191">
                        <c:v>.wtf</c:v>
                      </c:pt>
                      <c:pt idx="192">
                        <c:v>.financial</c:v>
                      </c:pt>
                      <c:pt idx="193">
                        <c:v>.builders</c:v>
                      </c:pt>
                      <c:pt idx="194">
                        <c:v>.graphics</c:v>
                      </c:pt>
                      <c:pt idx="195">
                        <c:v>.haus</c:v>
                      </c:pt>
                      <c:pt idx="196">
                        <c:v>.vacations</c:v>
                      </c:pt>
                      <c:pt idx="197">
                        <c:v>.kitchen</c:v>
                      </c:pt>
                      <c:pt idx="198">
                        <c:v>.creditcard</c:v>
                      </c:pt>
                      <c:pt idx="199">
                        <c:v>.camp</c:v>
                      </c:pt>
                      <c:pt idx="200">
                        <c:v>.shoes</c:v>
                      </c:pt>
                      <c:pt idx="201">
                        <c:v>.tienda</c:v>
                      </c:pt>
                      <c:pt idx="202">
                        <c:v>.recipes</c:v>
                      </c:pt>
                      <c:pt idx="203">
                        <c:v>.gift</c:v>
                      </c:pt>
                      <c:pt idx="204">
                        <c:v>.furniture</c:v>
                      </c:pt>
                      <c:pt idx="205">
                        <c:v>.voyage</c:v>
                      </c:pt>
                      <c:pt idx="206">
                        <c:v>.accountants</c:v>
                      </c:pt>
                      <c:pt idx="207">
                        <c:v>.equipment</c:v>
                      </c:pt>
                      <c:pt idx="208">
                        <c:v>.vision</c:v>
                      </c:pt>
                      <c:pt idx="209">
                        <c:v>.ovh</c:v>
                      </c:pt>
                      <c:pt idx="210">
                        <c:v>.condos</c:v>
                      </c:pt>
                      <c:pt idx="211">
                        <c:v>.toys</c:v>
                      </c:pt>
                      <c:pt idx="212">
                        <c:v>.productions</c:v>
                      </c:pt>
                      <c:pt idx="213">
                        <c:v>.limited</c:v>
                      </c:pt>
                      <c:pt idx="214">
                        <c:v>.durban</c:v>
                      </c:pt>
                      <c:pt idx="215">
                        <c:v>.physio</c:v>
                      </c:pt>
                      <c:pt idx="216">
                        <c:v>.surgery</c:v>
                      </c:pt>
                      <c:pt idx="217">
                        <c:v>.cologne</c:v>
                      </c:pt>
                      <c:pt idx="218">
                        <c:v>.florist</c:v>
                      </c:pt>
                      <c:pt idx="219">
                        <c:v>.contractors</c:v>
                      </c:pt>
                      <c:pt idx="220">
                        <c:v>.cheap</c:v>
                      </c:pt>
                      <c:pt idx="221">
                        <c:v>.camera</c:v>
                      </c:pt>
                      <c:pt idx="222">
                        <c:v>.reisen</c:v>
                      </c:pt>
                      <c:pt idx="223">
                        <c:v>.glass</c:v>
                      </c:pt>
                      <c:pt idx="224">
                        <c:v>.computer</c:v>
                      </c:pt>
                      <c:pt idx="225">
                        <c:v>.rich</c:v>
                      </c:pt>
                      <c:pt idx="226">
                        <c:v>.flights</c:v>
                      </c:pt>
                      <c:pt idx="227">
                        <c:v>.cruises</c:v>
                      </c:pt>
                      <c:pt idx="228">
                        <c:v>.cab</c:v>
                      </c:pt>
                      <c:pt idx="229">
                        <c:v>.moda</c:v>
                      </c:pt>
                      <c:pt idx="230">
                        <c:v>.gratis</c:v>
                      </c:pt>
                      <c:pt idx="231">
                        <c:v>.moe</c:v>
                      </c:pt>
                      <c:pt idx="232">
                        <c:v>.town</c:v>
                      </c:pt>
                      <c:pt idx="233">
                        <c:v>.catering</c:v>
                      </c:pt>
                      <c:pt idx="234">
                        <c:v>.pics</c:v>
                      </c:pt>
                      <c:pt idx="235">
                        <c:v>.villas</c:v>
                      </c:pt>
                      <c:pt idx="236">
                        <c:v>.actor</c:v>
                      </c:pt>
                      <c:pt idx="237">
                        <c:v>.bid</c:v>
                      </c:pt>
                      <c:pt idx="238">
                        <c:v>.koeln</c:v>
                      </c:pt>
                      <c:pt idx="239">
                        <c:v>.hiv</c:v>
                      </c:pt>
                      <c:pt idx="240">
                        <c:v>.plumbing</c:v>
                      </c:pt>
                      <c:pt idx="241">
                        <c:v>.xn--80asehdb</c:v>
                      </c:pt>
                      <c:pt idx="242">
                        <c:v>.industries</c:v>
                      </c:pt>
                      <c:pt idx="243">
                        <c:v>.saarland</c:v>
                      </c:pt>
                      <c:pt idx="244">
                        <c:v>.surf</c:v>
                      </c:pt>
                      <c:pt idx="245">
                        <c:v>.cleaning</c:v>
                      </c:pt>
                      <c:pt idx="246">
                        <c:v>.pictures</c:v>
                      </c:pt>
                      <c:pt idx="247">
                        <c:v>.soy</c:v>
                      </c:pt>
                      <c:pt idx="248">
                        <c:v>.lease</c:v>
                      </c:pt>
                      <c:pt idx="249">
                        <c:v>.rehab</c:v>
                      </c:pt>
                      <c:pt idx="250">
                        <c:v>.fish</c:v>
                      </c:pt>
                      <c:pt idx="251">
                        <c:v>.claims</c:v>
                      </c:pt>
                      <c:pt idx="252">
                        <c:v>.dance</c:v>
                      </c:pt>
                      <c:pt idx="253">
                        <c:v>.lighting</c:v>
                      </c:pt>
                      <c:pt idx="254">
                        <c:v>.nagoya</c:v>
                      </c:pt>
                      <c:pt idx="255">
                        <c:v>.horse</c:v>
                      </c:pt>
                      <c:pt idx="256">
                        <c:v>.fail</c:v>
                      </c:pt>
                      <c:pt idx="257">
                        <c:v>.engineer</c:v>
                      </c:pt>
                      <c:pt idx="258">
                        <c:v>.viajes</c:v>
                      </c:pt>
                      <c:pt idx="259">
                        <c:v>.guitars</c:v>
                      </c:pt>
                      <c:pt idx="260">
                        <c:v>.report</c:v>
                      </c:pt>
                      <c:pt idx="261">
                        <c:v>.bargains</c:v>
                      </c:pt>
                      <c:pt idx="262">
                        <c:v>.rip</c:v>
                      </c:pt>
                      <c:pt idx="263">
                        <c:v>.onl</c:v>
                      </c:pt>
                      <c:pt idx="264">
                        <c:v>.futbol</c:v>
                      </c:pt>
                      <c:pt idx="265">
                        <c:v>.vodka</c:v>
                      </c:pt>
                      <c:pt idx="266">
                        <c:v>.maison</c:v>
                      </c:pt>
                      <c:pt idx="267">
                        <c:v>.associates</c:v>
                      </c:pt>
                      <c:pt idx="268">
                        <c:v>.supplies</c:v>
                      </c:pt>
                      <c:pt idx="269">
                        <c:v>.rest</c:v>
                      </c:pt>
                      <c:pt idx="270">
                        <c:v>.exposed</c:v>
                      </c:pt>
                      <c:pt idx="271">
                        <c:v>.yokohama</c:v>
                      </c:pt>
                      <c:pt idx="272">
                        <c:v>.supply</c:v>
                      </c:pt>
                      <c:pt idx="273">
                        <c:v>.degree</c:v>
                      </c:pt>
                      <c:pt idx="274">
                        <c:v>.fishing</c:v>
                      </c:pt>
                      <c:pt idx="275">
                        <c:v>.cooking</c:v>
                      </c:pt>
                      <c:pt idx="276">
                        <c:v>.gop</c:v>
                      </c:pt>
                      <c:pt idx="277">
                        <c:v>.okinawa</c:v>
                      </c:pt>
                      <c:pt idx="278">
                        <c:v>.jetzt</c:v>
                      </c:pt>
                      <c:pt idx="279">
                        <c:v>.desi</c:v>
                      </c:pt>
                      <c:pt idx="280">
                        <c:v>.xn--80aswg</c:v>
                      </c:pt>
                      <c:pt idx="281">
                        <c:v>.juegos</c:v>
                      </c:pt>
                      <c:pt idx="282">
                        <c:v>.democrat</c:v>
                      </c:pt>
                      <c:pt idx="283">
                        <c:v>.army</c:v>
                      </c:pt>
                      <c:pt idx="284">
                        <c:v>.schule</c:v>
                      </c:pt>
                      <c:pt idx="285">
                        <c:v>.xn--c1avg</c:v>
                      </c:pt>
                      <c:pt idx="286">
                        <c:v>.ryukyu</c:v>
                      </c:pt>
                      <c:pt idx="287">
                        <c:v>.republican</c:v>
                      </c:pt>
                      <c:pt idx="288">
                        <c:v>.sarl</c:v>
                      </c:pt>
                      <c:pt idx="289">
                        <c:v>.xn--q9jyb4c</c:v>
                      </c:pt>
                      <c:pt idx="290">
                        <c:v>.xn--6frz82g</c:v>
                      </c:pt>
                      <c:pt idx="291">
                        <c:v>.gives</c:v>
                      </c:pt>
                      <c:pt idx="292">
                        <c:v>.gripe</c:v>
                      </c:pt>
                      <c:pt idx="293">
                        <c:v>.ltda</c:v>
                      </c:pt>
                      <c:pt idx="294">
                        <c:v>.rodeo</c:v>
                      </c:pt>
                      <c:pt idx="295">
                        <c:v>.airforce</c:v>
                      </c:pt>
                      <c:pt idx="296">
                        <c:v>.xn--ngbc5azd</c:v>
                      </c:pt>
                      <c:pt idx="297">
                        <c:v>.xn--mgbab2bd</c:v>
                      </c:pt>
                      <c:pt idx="298">
                        <c:v>.navy</c:v>
                      </c:pt>
                      <c:pt idx="299">
                        <c:v>.shiksha</c:v>
                      </c:pt>
                      <c:pt idx="300">
                        <c:v>.organic</c:v>
                      </c:pt>
                      <c:pt idx="301">
                        <c:v>.qpon</c:v>
                      </c:pt>
                      <c:pt idx="302">
                        <c:v>.xn--nqv7f</c:v>
                      </c:pt>
                      <c:pt idx="303">
                        <c:v>.xn--i1b6b1a6a2e</c:v>
                      </c:pt>
                    </c:strCache>
                  </c:strRef>
                </c:cat>
                <c:val>
                  <c:numRef>
                    <c:extLst xmlns:c15="http://schemas.microsoft.com/office/drawing/2012/chart">
                      <c:ext xmlns:c15="http://schemas.microsoft.com/office/drawing/2012/chart" uri="{02D57815-91ED-43cb-92C2-25804820EDAC}">
                        <c15:formulaRef>
                          <c15:sqref>'[TLD sales from end of sunrise period Mar 31 2015 v4.xlsx]List 20150420 Revenue'!$F$2:$F$305</c15:sqref>
                        </c15:formulaRef>
                      </c:ext>
                    </c:extLst>
                    <c:numCache>
                      <c:formatCode>#,##0</c:formatCode>
                      <c:ptCount val="304"/>
                      <c:pt idx="0">
                        <c:v>73568</c:v>
                      </c:pt>
                      <c:pt idx="1">
                        <c:v>58223</c:v>
                      </c:pt>
                      <c:pt idx="2">
                        <c:v>8888</c:v>
                      </c:pt>
                      <c:pt idx="3">
                        <c:v>39317</c:v>
                      </c:pt>
                      <c:pt idx="4">
                        <c:v>47463</c:v>
                      </c:pt>
                      <c:pt idx="5">
                        <c:v>2079</c:v>
                      </c:pt>
                      <c:pt idx="6">
                        <c:v>27708</c:v>
                      </c:pt>
                      <c:pt idx="7">
                        <c:v>136018</c:v>
                      </c:pt>
                      <c:pt idx="8">
                        <c:v>189765</c:v>
                      </c:pt>
                      <c:pt idx="9">
                        <c:v>32803</c:v>
                      </c:pt>
                      <c:pt idx="10">
                        <c:v>16175</c:v>
                      </c:pt>
                      <c:pt idx="11">
                        <c:v>12122</c:v>
                      </c:pt>
                      <c:pt idx="12">
                        <c:v>48455</c:v>
                      </c:pt>
                      <c:pt idx="13">
                        <c:v>21350</c:v>
                      </c:pt>
                      <c:pt idx="14">
                        <c:v>70051</c:v>
                      </c:pt>
                      <c:pt idx="15">
                        <c:v>13843</c:v>
                      </c:pt>
                      <c:pt idx="16">
                        <c:v>28460</c:v>
                      </c:pt>
                      <c:pt idx="17">
                        <c:v>36945</c:v>
                      </c:pt>
                      <c:pt idx="18">
                        <c:v>13327</c:v>
                      </c:pt>
                      <c:pt idx="19">
                        <c:v>5424</c:v>
                      </c:pt>
                      <c:pt idx="20">
                        <c:v>36624</c:v>
                      </c:pt>
                      <c:pt idx="21">
                        <c:v>10465</c:v>
                      </c:pt>
                      <c:pt idx="22">
                        <c:v>9606</c:v>
                      </c:pt>
                      <c:pt idx="23">
                        <c:v>4926</c:v>
                      </c:pt>
                      <c:pt idx="24">
                        <c:v>11824</c:v>
                      </c:pt>
                      <c:pt idx="25">
                        <c:v>5605</c:v>
                      </c:pt>
                      <c:pt idx="26">
                        <c:v>10730</c:v>
                      </c:pt>
                      <c:pt idx="27">
                        <c:v>25457</c:v>
                      </c:pt>
                      <c:pt idx="28">
                        <c:v>9425</c:v>
                      </c:pt>
                      <c:pt idx="29">
                        <c:v>48907</c:v>
                      </c:pt>
                      <c:pt idx="30">
                        <c:v>14725</c:v>
                      </c:pt>
                      <c:pt idx="31">
                        <c:v>5646</c:v>
                      </c:pt>
                      <c:pt idx="32">
                        <c:v>3303</c:v>
                      </c:pt>
                      <c:pt idx="33">
                        <c:v>1359</c:v>
                      </c:pt>
                      <c:pt idx="34">
                        <c:v>420</c:v>
                      </c:pt>
                      <c:pt idx="35">
                        <c:v>8714</c:v>
                      </c:pt>
                      <c:pt idx="36">
                        <c:v>15974</c:v>
                      </c:pt>
                      <c:pt idx="37">
                        <c:v>14635</c:v>
                      </c:pt>
                      <c:pt idx="38">
                        <c:v>47329</c:v>
                      </c:pt>
                      <c:pt idx="39">
                        <c:v>16248</c:v>
                      </c:pt>
                      <c:pt idx="40">
                        <c:v>35155</c:v>
                      </c:pt>
                      <c:pt idx="41">
                        <c:v>7247</c:v>
                      </c:pt>
                      <c:pt idx="42">
                        <c:v>4246</c:v>
                      </c:pt>
                      <c:pt idx="43">
                        <c:v>75388</c:v>
                      </c:pt>
                      <c:pt idx="44">
                        <c:v>40289</c:v>
                      </c:pt>
                      <c:pt idx="45">
                        <c:v>2433</c:v>
                      </c:pt>
                      <c:pt idx="46">
                        <c:v>12613</c:v>
                      </c:pt>
                      <c:pt idx="47">
                        <c:v>12279</c:v>
                      </c:pt>
                      <c:pt idx="48">
                        <c:v>8867</c:v>
                      </c:pt>
                      <c:pt idx="49">
                        <c:v>26702</c:v>
                      </c:pt>
                      <c:pt idx="50">
                        <c:v>15340</c:v>
                      </c:pt>
                      <c:pt idx="51">
                        <c:v>18034</c:v>
                      </c:pt>
                      <c:pt idx="52">
                        <c:v>16708</c:v>
                      </c:pt>
                      <c:pt idx="53">
                        <c:v>11680</c:v>
                      </c:pt>
                      <c:pt idx="54">
                        <c:v>10144</c:v>
                      </c:pt>
                      <c:pt idx="55">
                        <c:v>14874</c:v>
                      </c:pt>
                      <c:pt idx="56">
                        <c:v>36090</c:v>
                      </c:pt>
                      <c:pt idx="57">
                        <c:v>20942</c:v>
                      </c:pt>
                      <c:pt idx="58">
                        <c:v>49047</c:v>
                      </c:pt>
                      <c:pt idx="59">
                        <c:v>4277</c:v>
                      </c:pt>
                      <c:pt idx="60">
                        <c:v>43197</c:v>
                      </c:pt>
                      <c:pt idx="61">
                        <c:v>16905</c:v>
                      </c:pt>
                      <c:pt idx="62">
                        <c:v>14587</c:v>
                      </c:pt>
                      <c:pt idx="63">
                        <c:v>4039</c:v>
                      </c:pt>
                      <c:pt idx="64">
                        <c:v>29308</c:v>
                      </c:pt>
                      <c:pt idx="65">
                        <c:v>9593</c:v>
                      </c:pt>
                      <c:pt idx="66">
                        <c:v>6923</c:v>
                      </c:pt>
                      <c:pt idx="67">
                        <c:v>2892</c:v>
                      </c:pt>
                      <c:pt idx="68">
                        <c:v>5301</c:v>
                      </c:pt>
                      <c:pt idx="69">
                        <c:v>4322</c:v>
                      </c:pt>
                      <c:pt idx="70">
                        <c:v>14349</c:v>
                      </c:pt>
                      <c:pt idx="71">
                        <c:v>23901</c:v>
                      </c:pt>
                      <c:pt idx="72">
                        <c:v>19189</c:v>
                      </c:pt>
                      <c:pt idx="73">
                        <c:v>13119</c:v>
                      </c:pt>
                      <c:pt idx="74">
                        <c:v>7705</c:v>
                      </c:pt>
                      <c:pt idx="75">
                        <c:v>1815</c:v>
                      </c:pt>
                      <c:pt idx="76">
                        <c:v>13866</c:v>
                      </c:pt>
                      <c:pt idx="77">
                        <c:v>6774</c:v>
                      </c:pt>
                      <c:pt idx="78">
                        <c:v>7769</c:v>
                      </c:pt>
                      <c:pt idx="79">
                        <c:v>10706</c:v>
                      </c:pt>
                      <c:pt idx="80">
                        <c:v>8947</c:v>
                      </c:pt>
                      <c:pt idx="81">
                        <c:v>14203</c:v>
                      </c:pt>
                      <c:pt idx="82">
                        <c:v>5434</c:v>
                      </c:pt>
                      <c:pt idx="83">
                        <c:v>29670</c:v>
                      </c:pt>
                      <c:pt idx="84">
                        <c:v>13574</c:v>
                      </c:pt>
                      <c:pt idx="85">
                        <c:v>11530</c:v>
                      </c:pt>
                      <c:pt idx="86">
                        <c:v>7999</c:v>
                      </c:pt>
                      <c:pt idx="87">
                        <c:v>15815</c:v>
                      </c:pt>
                      <c:pt idx="88">
                        <c:v>2453</c:v>
                      </c:pt>
                      <c:pt idx="89">
                        <c:v>22515</c:v>
                      </c:pt>
                      <c:pt idx="90">
                        <c:v>26026</c:v>
                      </c:pt>
                      <c:pt idx="91">
                        <c:v>12832</c:v>
                      </c:pt>
                      <c:pt idx="92">
                        <c:v>3806</c:v>
                      </c:pt>
                      <c:pt idx="93">
                        <c:v>2558</c:v>
                      </c:pt>
                      <c:pt idx="94">
                        <c:v>12471</c:v>
                      </c:pt>
                      <c:pt idx="95">
                        <c:v>2504</c:v>
                      </c:pt>
                      <c:pt idx="96">
                        <c:v>16073</c:v>
                      </c:pt>
                      <c:pt idx="97">
                        <c:v>6450</c:v>
                      </c:pt>
                      <c:pt idx="98">
                        <c:v>17024</c:v>
                      </c:pt>
                      <c:pt idx="99">
                        <c:v>12658</c:v>
                      </c:pt>
                      <c:pt idx="100">
                        <c:v>78168</c:v>
                      </c:pt>
                      <c:pt idx="101">
                        <c:v>4166</c:v>
                      </c:pt>
                      <c:pt idx="102">
                        <c:v>17797</c:v>
                      </c:pt>
                      <c:pt idx="103">
                        <c:v>13321</c:v>
                      </c:pt>
                      <c:pt idx="104">
                        <c:v>9798</c:v>
                      </c:pt>
                      <c:pt idx="105">
                        <c:v>6507</c:v>
                      </c:pt>
                      <c:pt idx="106">
                        <c:v>4062</c:v>
                      </c:pt>
                      <c:pt idx="107">
                        <c:v>8081</c:v>
                      </c:pt>
                      <c:pt idx="108">
                        <c:v>11036</c:v>
                      </c:pt>
                      <c:pt idx="109">
                        <c:v>10980</c:v>
                      </c:pt>
                      <c:pt idx="110">
                        <c:v>6882</c:v>
                      </c:pt>
                      <c:pt idx="111">
                        <c:v>10595</c:v>
                      </c:pt>
                      <c:pt idx="112">
                        <c:v>12650</c:v>
                      </c:pt>
                      <c:pt idx="113">
                        <c:v>10379</c:v>
                      </c:pt>
                      <c:pt idx="114">
                        <c:v>14700</c:v>
                      </c:pt>
                      <c:pt idx="115">
                        <c:v>7700</c:v>
                      </c:pt>
                      <c:pt idx="116">
                        <c:v>7858</c:v>
                      </c:pt>
                      <c:pt idx="117">
                        <c:v>15431</c:v>
                      </c:pt>
                      <c:pt idx="118">
                        <c:v>7572</c:v>
                      </c:pt>
                      <c:pt idx="119">
                        <c:v>5473</c:v>
                      </c:pt>
                      <c:pt idx="120">
                        <c:v>6865</c:v>
                      </c:pt>
                      <c:pt idx="121">
                        <c:v>12874</c:v>
                      </c:pt>
                      <c:pt idx="122">
                        <c:v>5968</c:v>
                      </c:pt>
                      <c:pt idx="123">
                        <c:v>5304</c:v>
                      </c:pt>
                      <c:pt idx="124">
                        <c:v>4039</c:v>
                      </c:pt>
                      <c:pt idx="125">
                        <c:v>2556</c:v>
                      </c:pt>
                      <c:pt idx="126">
                        <c:v>2018</c:v>
                      </c:pt>
                      <c:pt idx="127">
                        <c:v>8492</c:v>
                      </c:pt>
                      <c:pt idx="128">
                        <c:v>5563</c:v>
                      </c:pt>
                      <c:pt idx="129">
                        <c:v>7740</c:v>
                      </c:pt>
                      <c:pt idx="130">
                        <c:v>1607</c:v>
                      </c:pt>
                      <c:pt idx="131">
                        <c:v>4366</c:v>
                      </c:pt>
                      <c:pt idx="132">
                        <c:v>10123</c:v>
                      </c:pt>
                      <c:pt idx="133">
                        <c:v>17968</c:v>
                      </c:pt>
                      <c:pt idx="134">
                        <c:v>3471</c:v>
                      </c:pt>
                      <c:pt idx="135">
                        <c:v>1846</c:v>
                      </c:pt>
                      <c:pt idx="136">
                        <c:v>5220</c:v>
                      </c:pt>
                      <c:pt idx="137">
                        <c:v>2761</c:v>
                      </c:pt>
                      <c:pt idx="138">
                        <c:v>2218</c:v>
                      </c:pt>
                      <c:pt idx="139">
                        <c:v>7906</c:v>
                      </c:pt>
                      <c:pt idx="140">
                        <c:v>6754</c:v>
                      </c:pt>
                      <c:pt idx="141">
                        <c:v>11053</c:v>
                      </c:pt>
                      <c:pt idx="142">
                        <c:v>2132</c:v>
                      </c:pt>
                      <c:pt idx="143">
                        <c:v>6024</c:v>
                      </c:pt>
                      <c:pt idx="144">
                        <c:v>5716</c:v>
                      </c:pt>
                      <c:pt idx="145">
                        <c:v>7225</c:v>
                      </c:pt>
                      <c:pt idx="146">
                        <c:v>5160</c:v>
                      </c:pt>
                      <c:pt idx="147">
                        <c:v>13035</c:v>
                      </c:pt>
                      <c:pt idx="148">
                        <c:v>6886</c:v>
                      </c:pt>
                      <c:pt idx="149">
                        <c:v>3555</c:v>
                      </c:pt>
                      <c:pt idx="150">
                        <c:v>3255</c:v>
                      </c:pt>
                      <c:pt idx="151">
                        <c:v>4156</c:v>
                      </c:pt>
                      <c:pt idx="152">
                        <c:v>3397</c:v>
                      </c:pt>
                      <c:pt idx="153">
                        <c:v>8732</c:v>
                      </c:pt>
                      <c:pt idx="154">
                        <c:v>8833</c:v>
                      </c:pt>
                      <c:pt idx="155">
                        <c:v>2826</c:v>
                      </c:pt>
                      <c:pt idx="156">
                        <c:v>2245</c:v>
                      </c:pt>
                      <c:pt idx="157">
                        <c:v>7666</c:v>
                      </c:pt>
                      <c:pt idx="158">
                        <c:v>6295</c:v>
                      </c:pt>
                      <c:pt idx="159">
                        <c:v>4236</c:v>
                      </c:pt>
                      <c:pt idx="160">
                        <c:v>4353</c:v>
                      </c:pt>
                      <c:pt idx="161">
                        <c:v>13395</c:v>
                      </c:pt>
                      <c:pt idx="162">
                        <c:v>8459</c:v>
                      </c:pt>
                      <c:pt idx="163">
                        <c:v>3128</c:v>
                      </c:pt>
                      <c:pt idx="164">
                        <c:v>5211</c:v>
                      </c:pt>
                      <c:pt idx="165">
                        <c:v>2421</c:v>
                      </c:pt>
                      <c:pt idx="166">
                        <c:v>3485</c:v>
                      </c:pt>
                      <c:pt idx="167">
                        <c:v>1788</c:v>
                      </c:pt>
                      <c:pt idx="168">
                        <c:v>2320</c:v>
                      </c:pt>
                      <c:pt idx="169">
                        <c:v>3159</c:v>
                      </c:pt>
                      <c:pt idx="170">
                        <c:v>1479</c:v>
                      </c:pt>
                      <c:pt idx="171">
                        <c:v>7126</c:v>
                      </c:pt>
                      <c:pt idx="172">
                        <c:v>2076</c:v>
                      </c:pt>
                      <c:pt idx="173">
                        <c:v>3866</c:v>
                      </c:pt>
                      <c:pt idx="174">
                        <c:v>2811</c:v>
                      </c:pt>
                      <c:pt idx="175">
                        <c:v>4908</c:v>
                      </c:pt>
                      <c:pt idx="176">
                        <c:v>3946</c:v>
                      </c:pt>
                      <c:pt idx="177">
                        <c:v>2503</c:v>
                      </c:pt>
                      <c:pt idx="178">
                        <c:v>20958</c:v>
                      </c:pt>
                      <c:pt idx="179">
                        <c:v>1073</c:v>
                      </c:pt>
                      <c:pt idx="180">
                        <c:v>3988</c:v>
                      </c:pt>
                      <c:pt idx="181">
                        <c:v>4678</c:v>
                      </c:pt>
                      <c:pt idx="182">
                        <c:v>1471</c:v>
                      </c:pt>
                      <c:pt idx="183">
                        <c:v>1308</c:v>
                      </c:pt>
                      <c:pt idx="184">
                        <c:v>5435</c:v>
                      </c:pt>
                      <c:pt idx="185">
                        <c:v>9009</c:v>
                      </c:pt>
                      <c:pt idx="186">
                        <c:v>4269</c:v>
                      </c:pt>
                      <c:pt idx="187">
                        <c:v>2814</c:v>
                      </c:pt>
                      <c:pt idx="188">
                        <c:v>3366</c:v>
                      </c:pt>
                      <c:pt idx="189">
                        <c:v>2008</c:v>
                      </c:pt>
                      <c:pt idx="190">
                        <c:v>6295</c:v>
                      </c:pt>
                      <c:pt idx="191">
                        <c:v>4292</c:v>
                      </c:pt>
                      <c:pt idx="192">
                        <c:v>2044</c:v>
                      </c:pt>
                      <c:pt idx="193">
                        <c:v>4779</c:v>
                      </c:pt>
                      <c:pt idx="194">
                        <c:v>7778</c:v>
                      </c:pt>
                      <c:pt idx="195">
                        <c:v>2780</c:v>
                      </c:pt>
                      <c:pt idx="196">
                        <c:v>4456</c:v>
                      </c:pt>
                      <c:pt idx="197">
                        <c:v>5875</c:v>
                      </c:pt>
                      <c:pt idx="198">
                        <c:v>628</c:v>
                      </c:pt>
                      <c:pt idx="199">
                        <c:v>5404</c:v>
                      </c:pt>
                      <c:pt idx="200">
                        <c:v>5558</c:v>
                      </c:pt>
                      <c:pt idx="201">
                        <c:v>2469</c:v>
                      </c:pt>
                      <c:pt idx="202">
                        <c:v>3490</c:v>
                      </c:pt>
                      <c:pt idx="203">
                        <c:v>8048</c:v>
                      </c:pt>
                      <c:pt idx="204">
                        <c:v>1742</c:v>
                      </c:pt>
                      <c:pt idx="205">
                        <c:v>3511</c:v>
                      </c:pt>
                      <c:pt idx="206">
                        <c:v>917</c:v>
                      </c:pt>
                      <c:pt idx="207">
                        <c:v>7262</c:v>
                      </c:pt>
                      <c:pt idx="208">
                        <c:v>3250</c:v>
                      </c:pt>
                      <c:pt idx="209">
                        <c:v>60126</c:v>
                      </c:pt>
                      <c:pt idx="210">
                        <c:v>2592</c:v>
                      </c:pt>
                      <c:pt idx="211">
                        <c:v>3245</c:v>
                      </c:pt>
                      <c:pt idx="212">
                        <c:v>3417</c:v>
                      </c:pt>
                      <c:pt idx="213">
                        <c:v>3131</c:v>
                      </c:pt>
                      <c:pt idx="214">
                        <c:v>2302</c:v>
                      </c:pt>
                      <c:pt idx="215">
                        <c:v>580</c:v>
                      </c:pt>
                      <c:pt idx="216">
                        <c:v>1743</c:v>
                      </c:pt>
                      <c:pt idx="217">
                        <c:v>4909</c:v>
                      </c:pt>
                      <c:pt idx="218">
                        <c:v>3558</c:v>
                      </c:pt>
                      <c:pt idx="219">
                        <c:v>5171</c:v>
                      </c:pt>
                      <c:pt idx="220">
                        <c:v>4231</c:v>
                      </c:pt>
                      <c:pt idx="221">
                        <c:v>5142</c:v>
                      </c:pt>
                      <c:pt idx="222">
                        <c:v>4164</c:v>
                      </c:pt>
                      <c:pt idx="223">
                        <c:v>3933</c:v>
                      </c:pt>
                      <c:pt idx="224">
                        <c:v>4592</c:v>
                      </c:pt>
                      <c:pt idx="225">
                        <c:v>67</c:v>
                      </c:pt>
                      <c:pt idx="226">
                        <c:v>2115</c:v>
                      </c:pt>
                      <c:pt idx="227">
                        <c:v>2216</c:v>
                      </c:pt>
                      <c:pt idx="228">
                        <c:v>3784</c:v>
                      </c:pt>
                      <c:pt idx="229">
                        <c:v>2526</c:v>
                      </c:pt>
                      <c:pt idx="230">
                        <c:v>3654</c:v>
                      </c:pt>
                      <c:pt idx="231">
                        <c:v>3878</c:v>
                      </c:pt>
                      <c:pt idx="232">
                        <c:v>2703</c:v>
                      </c:pt>
                      <c:pt idx="233">
                        <c:v>2757</c:v>
                      </c:pt>
                      <c:pt idx="234">
                        <c:v>9182</c:v>
                      </c:pt>
                      <c:pt idx="235">
                        <c:v>1958</c:v>
                      </c:pt>
                      <c:pt idx="236">
                        <c:v>2007</c:v>
                      </c:pt>
                      <c:pt idx="237">
                        <c:v>3178</c:v>
                      </c:pt>
                      <c:pt idx="238">
                        <c:v>21885</c:v>
                      </c:pt>
                      <c:pt idx="239">
                        <c:v>399</c:v>
                      </c:pt>
                      <c:pt idx="240">
                        <c:v>4445</c:v>
                      </c:pt>
                      <c:pt idx="241">
                        <c:v>3013</c:v>
                      </c:pt>
                      <c:pt idx="242">
                        <c:v>2258</c:v>
                      </c:pt>
                      <c:pt idx="243">
                        <c:v>2726</c:v>
                      </c:pt>
                      <c:pt idx="244">
                        <c:v>1891</c:v>
                      </c:pt>
                      <c:pt idx="245">
                        <c:v>2510</c:v>
                      </c:pt>
                      <c:pt idx="246">
                        <c:v>5074</c:v>
                      </c:pt>
                      <c:pt idx="247">
                        <c:v>1959</c:v>
                      </c:pt>
                      <c:pt idx="248">
                        <c:v>1420</c:v>
                      </c:pt>
                      <c:pt idx="249">
                        <c:v>778</c:v>
                      </c:pt>
                      <c:pt idx="250">
                        <c:v>2497</c:v>
                      </c:pt>
                      <c:pt idx="251">
                        <c:v>1099</c:v>
                      </c:pt>
                      <c:pt idx="252">
                        <c:v>3985</c:v>
                      </c:pt>
                      <c:pt idx="253">
                        <c:v>5641</c:v>
                      </c:pt>
                      <c:pt idx="254">
                        <c:v>4339</c:v>
                      </c:pt>
                      <c:pt idx="255">
                        <c:v>1577</c:v>
                      </c:pt>
                      <c:pt idx="256">
                        <c:v>1917</c:v>
                      </c:pt>
                      <c:pt idx="257">
                        <c:v>1026</c:v>
                      </c:pt>
                      <c:pt idx="258">
                        <c:v>1486</c:v>
                      </c:pt>
                      <c:pt idx="259">
                        <c:v>2283</c:v>
                      </c:pt>
                      <c:pt idx="260">
                        <c:v>3476</c:v>
                      </c:pt>
                      <c:pt idx="261">
                        <c:v>3228</c:v>
                      </c:pt>
                      <c:pt idx="262">
                        <c:v>692</c:v>
                      </c:pt>
                      <c:pt idx="263">
                        <c:v>4397</c:v>
                      </c:pt>
                      <c:pt idx="264">
                        <c:v>4315</c:v>
                      </c:pt>
                      <c:pt idx="265">
                        <c:v>1202</c:v>
                      </c:pt>
                      <c:pt idx="266">
                        <c:v>1215</c:v>
                      </c:pt>
                      <c:pt idx="267">
                        <c:v>1514</c:v>
                      </c:pt>
                      <c:pt idx="268">
                        <c:v>2939</c:v>
                      </c:pt>
                      <c:pt idx="269">
                        <c:v>1338</c:v>
                      </c:pt>
                      <c:pt idx="270">
                        <c:v>2606</c:v>
                      </c:pt>
                      <c:pt idx="271">
                        <c:v>2505</c:v>
                      </c:pt>
                      <c:pt idx="272">
                        <c:v>2788</c:v>
                      </c:pt>
                      <c:pt idx="273">
                        <c:v>299</c:v>
                      </c:pt>
                      <c:pt idx="274">
                        <c:v>1154</c:v>
                      </c:pt>
                      <c:pt idx="275">
                        <c:v>1293</c:v>
                      </c:pt>
                      <c:pt idx="276">
                        <c:v>2496</c:v>
                      </c:pt>
                      <c:pt idx="277">
                        <c:v>1719</c:v>
                      </c:pt>
                      <c:pt idx="278">
                        <c:v>3684</c:v>
                      </c:pt>
                      <c:pt idx="279">
                        <c:v>1666</c:v>
                      </c:pt>
                      <c:pt idx="280">
                        <c:v>1383</c:v>
                      </c:pt>
                      <c:pt idx="281">
                        <c:v>1959</c:v>
                      </c:pt>
                      <c:pt idx="282">
                        <c:v>1280</c:v>
                      </c:pt>
                      <c:pt idx="283">
                        <c:v>723</c:v>
                      </c:pt>
                      <c:pt idx="284">
                        <c:v>1303</c:v>
                      </c:pt>
                      <c:pt idx="285">
                        <c:v>3266</c:v>
                      </c:pt>
                      <c:pt idx="286">
                        <c:v>259</c:v>
                      </c:pt>
                      <c:pt idx="287">
                        <c:v>719</c:v>
                      </c:pt>
                      <c:pt idx="288">
                        <c:v>376</c:v>
                      </c:pt>
                      <c:pt idx="289">
                        <c:v>3502</c:v>
                      </c:pt>
                      <c:pt idx="290">
                        <c:v>2640</c:v>
                      </c:pt>
                      <c:pt idx="291">
                        <c:v>368</c:v>
                      </c:pt>
                      <c:pt idx="292">
                        <c:v>684</c:v>
                      </c:pt>
                      <c:pt idx="293">
                        <c:v>143</c:v>
                      </c:pt>
                      <c:pt idx="294">
                        <c:v>274</c:v>
                      </c:pt>
                      <c:pt idx="295">
                        <c:v>257</c:v>
                      </c:pt>
                      <c:pt idx="296">
                        <c:v>1510</c:v>
                      </c:pt>
                      <c:pt idx="297">
                        <c:v>272</c:v>
                      </c:pt>
                      <c:pt idx="298">
                        <c:v>296</c:v>
                      </c:pt>
                      <c:pt idx="299">
                        <c:v>533</c:v>
                      </c:pt>
                      <c:pt idx="300">
                        <c:v>457</c:v>
                      </c:pt>
                      <c:pt idx="301">
                        <c:v>511</c:v>
                      </c:pt>
                      <c:pt idx="302">
                        <c:v>290</c:v>
                      </c:pt>
                      <c:pt idx="303">
                        <c:v>122</c:v>
                      </c:pt>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'[TLD sales from end of sunrise period Mar 31 2015 v4.xlsx]List 20150420 Revenue'!$H$1</c15:sqref>
                        </c15:formulaRef>
                      </c:ext>
                    </c:extLst>
                    <c:strCache>
                      <c:ptCount val="1"/>
                      <c:pt idx="0">
                        <c:v>Avg Price - GoDaddy &amp; UD</c:v>
                      </c:pt>
                    </c:strCache>
                  </c:strRef>
                </c:tx>
                <c:spPr>
                  <a:gradFill rotWithShape="1">
                    <a:gsLst>
                      <a:gs pos="0">
                        <a:schemeClr val="accent6">
                          <a:tint val="65000"/>
                          <a:shade val="92000"/>
                          <a:satMod val="130000"/>
                        </a:schemeClr>
                      </a:gs>
                      <a:gs pos="45000">
                        <a:schemeClr val="accent6">
                          <a:tint val="60000"/>
                          <a:shade val="99000"/>
                          <a:satMod val="120000"/>
                        </a:schemeClr>
                      </a:gs>
                      <a:gs pos="100000">
                        <a:schemeClr val="accent6">
                          <a:tint val="55000"/>
                          <a:satMod val="140000"/>
                        </a:schemeClr>
                      </a:gs>
                    </a:gsLst>
                    <a:path path="circle">
                      <a:fillToRect l="100000" t="100000" r="100000" b="100000"/>
                    </a:path>
                  </a:gradFill>
                  <a:ln w="9525" cap="flat" cmpd="sng" algn="ctr">
                    <a:solidFill>
                      <a:schemeClr val="accent6">
                        <a:shade val="95000"/>
                      </a:schemeClr>
                    </a:solidFill>
                    <a:round/>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v4.xlsx]List 20150420 Revenue'!$B$2:$B$305</c15:sqref>
                        </c15:formulaRef>
                      </c:ext>
                    </c:extLst>
                    <c:strCache>
                      <c:ptCount val="304"/>
                      <c:pt idx="0">
                        <c:v>.nyc</c:v>
                      </c:pt>
                      <c:pt idx="1">
                        <c:v>.london</c:v>
                      </c:pt>
                      <c:pt idx="2">
                        <c:v>.xn--czru2d</c:v>
                      </c:pt>
                      <c:pt idx="3">
                        <c:v>.property</c:v>
                      </c:pt>
                      <c:pt idx="4">
                        <c:v>.xn--55qx5d</c:v>
                      </c:pt>
                      <c:pt idx="5">
                        <c:v>.xn--czr694b</c:v>
                      </c:pt>
                      <c:pt idx="6">
                        <c:v>.bayern</c:v>
                      </c:pt>
                      <c:pt idx="7">
                        <c:v>.wang</c:v>
                      </c:pt>
                      <c:pt idx="8">
                        <c:v>.club</c:v>
                      </c:pt>
                      <c:pt idx="9">
                        <c:v>.xn--io0a7i</c:v>
                      </c:pt>
                      <c:pt idx="10">
                        <c:v>.paris</c:v>
                      </c:pt>
                      <c:pt idx="11">
                        <c:v>.world</c:v>
                      </c:pt>
                      <c:pt idx="12">
                        <c:v>.website</c:v>
                      </c:pt>
                      <c:pt idx="13">
                        <c:v>.hamburg</c:v>
                      </c:pt>
                      <c:pt idx="14">
                        <c:v>.guru</c:v>
                      </c:pt>
                      <c:pt idx="15">
                        <c:v>.vegas</c:v>
                      </c:pt>
                      <c:pt idx="16">
                        <c:v>.expert</c:v>
                      </c:pt>
                      <c:pt idx="17">
                        <c:v>.xn--3ds443g</c:v>
                      </c:pt>
                      <c:pt idx="18">
                        <c:v>.hosting</c:v>
                      </c:pt>
                      <c:pt idx="19">
                        <c:v>.vlaanderen</c:v>
                      </c:pt>
                      <c:pt idx="20">
                        <c:v>.solutions</c:v>
                      </c:pt>
                      <c:pt idx="21">
                        <c:v>.lawyer</c:v>
                      </c:pt>
                      <c:pt idx="22">
                        <c:v>.immo</c:v>
                      </c:pt>
                      <c:pt idx="23">
                        <c:v>.brussels</c:v>
                      </c:pt>
                      <c:pt idx="24">
                        <c:v>.voting</c:v>
                      </c:pt>
                      <c:pt idx="25">
                        <c:v>.xn--6qq986b3xl</c:v>
                      </c:pt>
                      <c:pt idx="26">
                        <c:v>.global</c:v>
                      </c:pt>
                      <c:pt idx="27">
                        <c:v>.help</c:v>
                      </c:pt>
                      <c:pt idx="28">
                        <c:v>.quebec</c:v>
                      </c:pt>
                      <c:pt idx="29">
                        <c:v>.email</c:v>
                      </c:pt>
                      <c:pt idx="30">
                        <c:v>.life</c:v>
                      </c:pt>
                      <c:pt idx="31">
                        <c:v>.melbourne</c:v>
                      </c:pt>
                      <c:pt idx="32">
                        <c:v>.eus</c:v>
                      </c:pt>
                      <c:pt idx="33">
                        <c:v>.luxury</c:v>
                      </c:pt>
                      <c:pt idx="34">
                        <c:v>.xn--3bst00m</c:v>
                      </c:pt>
                      <c:pt idx="35">
                        <c:v>.scot</c:v>
                      </c:pt>
                      <c:pt idx="36">
                        <c:v>.services</c:v>
                      </c:pt>
                      <c:pt idx="37">
                        <c:v>.space</c:v>
                      </c:pt>
                      <c:pt idx="38">
                        <c:v>.today</c:v>
                      </c:pt>
                      <c:pt idx="39">
                        <c:v>.diet</c:v>
                      </c:pt>
                      <c:pt idx="40">
                        <c:v>.tokyo</c:v>
                      </c:pt>
                      <c:pt idx="41">
                        <c:v>.attorney</c:v>
                      </c:pt>
                      <c:pt idx="42">
                        <c:v>.forsale</c:v>
                      </c:pt>
                      <c:pt idx="43">
                        <c:v>.link</c:v>
                      </c:pt>
                      <c:pt idx="44">
                        <c:v>.company</c:v>
                      </c:pt>
                      <c:pt idx="45">
                        <c:v>.versicherung</c:v>
                      </c:pt>
                      <c:pt idx="46">
                        <c:v>.city</c:v>
                      </c:pt>
                      <c:pt idx="47">
                        <c:v>.wien</c:v>
                      </c:pt>
                      <c:pt idx="48">
                        <c:v>.bio</c:v>
                      </c:pt>
                      <c:pt idx="49">
                        <c:v>.click</c:v>
                      </c:pt>
                      <c:pt idx="50">
                        <c:v>.education</c:v>
                      </c:pt>
                      <c:pt idx="51">
                        <c:v>.xn--fiq228c5hs</c:v>
                      </c:pt>
                      <c:pt idx="52">
                        <c:v>.moscow</c:v>
                      </c:pt>
                      <c:pt idx="53">
                        <c:v>.consulting</c:v>
                      </c:pt>
                      <c:pt idx="54">
                        <c:v>.church</c:v>
                      </c:pt>
                      <c:pt idx="55">
                        <c:v>.media</c:v>
                      </c:pt>
                      <c:pt idx="56">
                        <c:v>.tips</c:v>
                      </c:pt>
                      <c:pt idx="57">
                        <c:v>.audio</c:v>
                      </c:pt>
                      <c:pt idx="58">
                        <c:v>.photography</c:v>
                      </c:pt>
                      <c:pt idx="59">
                        <c:v>.restaurant</c:v>
                      </c:pt>
                      <c:pt idx="60">
                        <c:v>.rocks</c:v>
                      </c:pt>
                      <c:pt idx="61">
                        <c:v>.academy</c:v>
                      </c:pt>
                      <c:pt idx="62">
                        <c:v>.training</c:v>
                      </c:pt>
                      <c:pt idx="63">
                        <c:v>.bzh</c:v>
                      </c:pt>
                      <c:pt idx="64">
                        <c:v>.center</c:v>
                      </c:pt>
                      <c:pt idx="65">
                        <c:v>.guide</c:v>
                      </c:pt>
                      <c:pt idx="66">
                        <c:v>.business</c:v>
                      </c:pt>
                      <c:pt idx="67">
                        <c:v>.xn--4gbrim</c:v>
                      </c:pt>
                      <c:pt idx="68">
                        <c:v>.software</c:v>
                      </c:pt>
                      <c:pt idx="69">
                        <c:v>.healthcare</c:v>
                      </c:pt>
                      <c:pt idx="70">
                        <c:v>.christmas</c:v>
                      </c:pt>
                      <c:pt idx="71">
                        <c:v>.technology</c:v>
                      </c:pt>
                      <c:pt idx="72">
                        <c:v>.agency</c:v>
                      </c:pt>
                      <c:pt idx="73">
                        <c:v>.events</c:v>
                      </c:pt>
                      <c:pt idx="74">
                        <c:v>.network</c:v>
                      </c:pt>
                      <c:pt idx="75">
                        <c:v>.gal</c:v>
                      </c:pt>
                      <c:pt idx="76">
                        <c:v>.house</c:v>
                      </c:pt>
                      <c:pt idx="77">
                        <c:v>.deals</c:v>
                      </c:pt>
                      <c:pt idx="78">
                        <c:v>.ooo</c:v>
                      </c:pt>
                      <c:pt idx="79">
                        <c:v>.kiwi</c:v>
                      </c:pt>
                      <c:pt idx="80">
                        <c:v>.kaufen</c:v>
                      </c:pt>
                      <c:pt idx="81">
                        <c:v>.support</c:v>
                      </c:pt>
                      <c:pt idx="82">
                        <c:v>.dental</c:v>
                      </c:pt>
                      <c:pt idx="83">
                        <c:v>.ninja</c:v>
                      </c:pt>
                      <c:pt idx="84">
                        <c:v>.zone</c:v>
                      </c:pt>
                      <c:pt idx="85">
                        <c:v>.blackfriday</c:v>
                      </c:pt>
                      <c:pt idx="86">
                        <c:v>.digital</c:v>
                      </c:pt>
                      <c:pt idx="87">
                        <c:v>.systems</c:v>
                      </c:pt>
                      <c:pt idx="88">
                        <c:v>.pizza</c:v>
                      </c:pt>
                      <c:pt idx="89">
                        <c:v>.directory</c:v>
                      </c:pt>
                      <c:pt idx="90">
                        <c:v>.red</c:v>
                      </c:pt>
                      <c:pt idx="91">
                        <c:v>.webcam</c:v>
                      </c:pt>
                      <c:pt idx="92">
                        <c:v>.bar</c:v>
                      </c:pt>
                      <c:pt idx="93">
                        <c:v>.band</c:v>
                      </c:pt>
                      <c:pt idx="94">
                        <c:v>.marketing</c:v>
                      </c:pt>
                      <c:pt idx="95">
                        <c:v>.how</c:v>
                      </c:pt>
                      <c:pt idx="96">
                        <c:v>.xn--80adxhks</c:v>
                      </c:pt>
                      <c:pt idx="97">
                        <c:v>.beer</c:v>
                      </c:pt>
                      <c:pt idx="98">
                        <c:v>.photo</c:v>
                      </c:pt>
                      <c:pt idx="99">
                        <c:v>.rentals</c:v>
                      </c:pt>
                      <c:pt idx="100">
                        <c:v>.top</c:v>
                      </c:pt>
                      <c:pt idx="101">
                        <c:v>.black</c:v>
                      </c:pt>
                      <c:pt idx="102">
                        <c:v>.international</c:v>
                      </c:pt>
                      <c:pt idx="103">
                        <c:v>.clothing</c:v>
                      </c:pt>
                      <c:pt idx="104">
                        <c:v>.coffee</c:v>
                      </c:pt>
                      <c:pt idx="105">
                        <c:v>.ventures</c:v>
                      </c:pt>
                      <c:pt idx="106">
                        <c:v>.clinic</c:v>
                      </c:pt>
                      <c:pt idx="107">
                        <c:v>.immobilien</c:v>
                      </c:pt>
                      <c:pt idx="108">
                        <c:v>.properties</c:v>
                      </c:pt>
                      <c:pt idx="109">
                        <c:v>.wiki</c:v>
                      </c:pt>
                      <c:pt idx="110">
                        <c:v>.careers</c:v>
                      </c:pt>
                      <c:pt idx="111">
                        <c:v>.social</c:v>
                      </c:pt>
                      <c:pt idx="112">
                        <c:v>.bike</c:v>
                      </c:pt>
                      <c:pt idx="113">
                        <c:v>.trade</c:v>
                      </c:pt>
                      <c:pt idx="114">
                        <c:v>.land</c:v>
                      </c:pt>
                      <c:pt idx="115">
                        <c:v>.boutique</c:v>
                      </c:pt>
                      <c:pt idx="116">
                        <c:v>.care</c:v>
                      </c:pt>
                      <c:pt idx="117">
                        <c:v>.gallery</c:v>
                      </c:pt>
                      <c:pt idx="118">
                        <c:v>.menu</c:v>
                      </c:pt>
                      <c:pt idx="119">
                        <c:v>.holdings</c:v>
                      </c:pt>
                      <c:pt idx="120">
                        <c:v>.community</c:v>
                      </c:pt>
                      <c:pt idx="121">
                        <c:v>.reviews</c:v>
                      </c:pt>
                      <c:pt idx="122">
                        <c:v>.holiday</c:v>
                      </c:pt>
                      <c:pt idx="123">
                        <c:v>.country</c:v>
                      </c:pt>
                      <c:pt idx="124">
                        <c:v>.build</c:v>
                      </c:pt>
                      <c:pt idx="125">
                        <c:v>.host</c:v>
                      </c:pt>
                      <c:pt idx="126">
                        <c:v>.investments</c:v>
                      </c:pt>
                      <c:pt idx="127">
                        <c:v>.cool</c:v>
                      </c:pt>
                      <c:pt idx="128">
                        <c:v>.direct</c:v>
                      </c:pt>
                      <c:pt idx="129">
                        <c:v>.kim</c:v>
                      </c:pt>
                      <c:pt idx="130">
                        <c:v>.loans</c:v>
                      </c:pt>
                      <c:pt idx="131">
                        <c:v>.capetown</c:v>
                      </c:pt>
                      <c:pt idx="132">
                        <c:v>.buzz</c:v>
                      </c:pt>
                      <c:pt idx="133">
                        <c:v>.photos</c:v>
                      </c:pt>
                      <c:pt idx="134">
                        <c:v>.university</c:v>
                      </c:pt>
                      <c:pt idx="135">
                        <c:v>.dentist</c:v>
                      </c:pt>
                      <c:pt idx="136">
                        <c:v>.fitness</c:v>
                      </c:pt>
                      <c:pt idx="137">
                        <c:v>.finance</c:v>
                      </c:pt>
                      <c:pt idx="138">
                        <c:v>.auction</c:v>
                      </c:pt>
                      <c:pt idx="139">
                        <c:v>.tattoo</c:v>
                      </c:pt>
                      <c:pt idx="140">
                        <c:v>.farm</c:v>
                      </c:pt>
                      <c:pt idx="141">
                        <c:v>.estate</c:v>
                      </c:pt>
                      <c:pt idx="142">
                        <c:v>.ceo</c:v>
                      </c:pt>
                      <c:pt idx="143">
                        <c:v>.tools</c:v>
                      </c:pt>
                      <c:pt idx="144">
                        <c:v>.pub</c:v>
                      </c:pt>
                      <c:pt idx="145">
                        <c:v>.institute</c:v>
                      </c:pt>
                      <c:pt idx="146">
                        <c:v>.foundation</c:v>
                      </c:pt>
                      <c:pt idx="147">
                        <c:v>.blue</c:v>
                      </c:pt>
                      <c:pt idx="148">
                        <c:v>.hiphop</c:v>
                      </c:pt>
                      <c:pt idx="149">
                        <c:v>.market</c:v>
                      </c:pt>
                      <c:pt idx="150">
                        <c:v>.tax</c:v>
                      </c:pt>
                      <c:pt idx="151">
                        <c:v>.codes</c:v>
                      </c:pt>
                      <c:pt idx="152">
                        <c:v>.capital</c:v>
                      </c:pt>
                      <c:pt idx="153">
                        <c:v>.ruhr</c:v>
                      </c:pt>
                      <c:pt idx="154">
                        <c:v>.ren</c:v>
                      </c:pt>
                      <c:pt idx="155">
                        <c:v>.fund</c:v>
                      </c:pt>
                      <c:pt idx="156">
                        <c:v>.gent</c:v>
                      </c:pt>
                      <c:pt idx="157">
                        <c:v>.domains</c:v>
                      </c:pt>
                      <c:pt idx="158">
                        <c:v>.repair</c:v>
                      </c:pt>
                      <c:pt idx="159">
                        <c:v>.discount</c:v>
                      </c:pt>
                      <c:pt idx="160">
                        <c:v>.cash</c:v>
                      </c:pt>
                      <c:pt idx="161">
                        <c:v>.pink</c:v>
                      </c:pt>
                      <c:pt idx="162">
                        <c:v>.uno</c:v>
                      </c:pt>
                      <c:pt idx="163">
                        <c:v>.vet</c:v>
                      </c:pt>
                      <c:pt idx="164">
                        <c:v>.solar</c:v>
                      </c:pt>
                      <c:pt idx="165">
                        <c:v>.press</c:v>
                      </c:pt>
                      <c:pt idx="166">
                        <c:v>.partners</c:v>
                      </c:pt>
                      <c:pt idx="167">
                        <c:v>.credit</c:v>
                      </c:pt>
                      <c:pt idx="168">
                        <c:v>.insure</c:v>
                      </c:pt>
                      <c:pt idx="169">
                        <c:v>.joburg</c:v>
                      </c:pt>
                      <c:pt idx="170">
                        <c:v>.best</c:v>
                      </c:pt>
                      <c:pt idx="171">
                        <c:v>.construction</c:v>
                      </c:pt>
                      <c:pt idx="172">
                        <c:v>.gifts</c:v>
                      </c:pt>
                      <c:pt idx="173">
                        <c:v>.exchange</c:v>
                      </c:pt>
                      <c:pt idx="174">
                        <c:v>.place</c:v>
                      </c:pt>
                      <c:pt idx="175">
                        <c:v>.cards</c:v>
                      </c:pt>
                      <c:pt idx="176">
                        <c:v>.diamonds</c:v>
                      </c:pt>
                      <c:pt idx="177">
                        <c:v>.engineering</c:v>
                      </c:pt>
                      <c:pt idx="178">
                        <c:v>.sexy</c:v>
                      </c:pt>
                      <c:pt idx="179">
                        <c:v>.career</c:v>
                      </c:pt>
                      <c:pt idx="180">
                        <c:v>.parts</c:v>
                      </c:pt>
                      <c:pt idx="181">
                        <c:v>.watch</c:v>
                      </c:pt>
                      <c:pt idx="182">
                        <c:v>.mortgage</c:v>
                      </c:pt>
                      <c:pt idx="183">
                        <c:v>.reise</c:v>
                      </c:pt>
                      <c:pt idx="184">
                        <c:v>.enterprises</c:v>
                      </c:pt>
                      <c:pt idx="185">
                        <c:v>.management</c:v>
                      </c:pt>
                      <c:pt idx="186">
                        <c:v>.ink</c:v>
                      </c:pt>
                      <c:pt idx="187">
                        <c:v>.dating</c:v>
                      </c:pt>
                      <c:pt idx="188">
                        <c:v>.limo</c:v>
                      </c:pt>
                      <c:pt idx="189">
                        <c:v>.archi</c:v>
                      </c:pt>
                      <c:pt idx="190">
                        <c:v>.singles</c:v>
                      </c:pt>
                      <c:pt idx="191">
                        <c:v>.wtf</c:v>
                      </c:pt>
                      <c:pt idx="192">
                        <c:v>.financial</c:v>
                      </c:pt>
                      <c:pt idx="193">
                        <c:v>.builders</c:v>
                      </c:pt>
                      <c:pt idx="194">
                        <c:v>.graphics</c:v>
                      </c:pt>
                      <c:pt idx="195">
                        <c:v>.haus</c:v>
                      </c:pt>
                      <c:pt idx="196">
                        <c:v>.vacations</c:v>
                      </c:pt>
                      <c:pt idx="197">
                        <c:v>.kitchen</c:v>
                      </c:pt>
                      <c:pt idx="198">
                        <c:v>.creditcard</c:v>
                      </c:pt>
                      <c:pt idx="199">
                        <c:v>.camp</c:v>
                      </c:pt>
                      <c:pt idx="200">
                        <c:v>.shoes</c:v>
                      </c:pt>
                      <c:pt idx="201">
                        <c:v>.tienda</c:v>
                      </c:pt>
                      <c:pt idx="202">
                        <c:v>.recipes</c:v>
                      </c:pt>
                      <c:pt idx="203">
                        <c:v>.gift</c:v>
                      </c:pt>
                      <c:pt idx="204">
                        <c:v>.furniture</c:v>
                      </c:pt>
                      <c:pt idx="205">
                        <c:v>.voyage</c:v>
                      </c:pt>
                      <c:pt idx="206">
                        <c:v>.accountants</c:v>
                      </c:pt>
                      <c:pt idx="207">
                        <c:v>.equipment</c:v>
                      </c:pt>
                      <c:pt idx="208">
                        <c:v>.vision</c:v>
                      </c:pt>
                      <c:pt idx="209">
                        <c:v>.ovh</c:v>
                      </c:pt>
                      <c:pt idx="210">
                        <c:v>.condos</c:v>
                      </c:pt>
                      <c:pt idx="211">
                        <c:v>.toys</c:v>
                      </c:pt>
                      <c:pt idx="212">
                        <c:v>.productions</c:v>
                      </c:pt>
                      <c:pt idx="213">
                        <c:v>.limited</c:v>
                      </c:pt>
                      <c:pt idx="214">
                        <c:v>.durban</c:v>
                      </c:pt>
                      <c:pt idx="215">
                        <c:v>.physio</c:v>
                      </c:pt>
                      <c:pt idx="216">
                        <c:v>.surgery</c:v>
                      </c:pt>
                      <c:pt idx="217">
                        <c:v>.cologne</c:v>
                      </c:pt>
                      <c:pt idx="218">
                        <c:v>.florist</c:v>
                      </c:pt>
                      <c:pt idx="219">
                        <c:v>.contractors</c:v>
                      </c:pt>
                      <c:pt idx="220">
                        <c:v>.cheap</c:v>
                      </c:pt>
                      <c:pt idx="221">
                        <c:v>.camera</c:v>
                      </c:pt>
                      <c:pt idx="222">
                        <c:v>.reisen</c:v>
                      </c:pt>
                      <c:pt idx="223">
                        <c:v>.glass</c:v>
                      </c:pt>
                      <c:pt idx="224">
                        <c:v>.computer</c:v>
                      </c:pt>
                      <c:pt idx="225">
                        <c:v>.rich</c:v>
                      </c:pt>
                      <c:pt idx="226">
                        <c:v>.flights</c:v>
                      </c:pt>
                      <c:pt idx="227">
                        <c:v>.cruises</c:v>
                      </c:pt>
                      <c:pt idx="228">
                        <c:v>.cab</c:v>
                      </c:pt>
                      <c:pt idx="229">
                        <c:v>.moda</c:v>
                      </c:pt>
                      <c:pt idx="230">
                        <c:v>.gratis</c:v>
                      </c:pt>
                      <c:pt idx="231">
                        <c:v>.moe</c:v>
                      </c:pt>
                      <c:pt idx="232">
                        <c:v>.town</c:v>
                      </c:pt>
                      <c:pt idx="233">
                        <c:v>.catering</c:v>
                      </c:pt>
                      <c:pt idx="234">
                        <c:v>.pics</c:v>
                      </c:pt>
                      <c:pt idx="235">
                        <c:v>.villas</c:v>
                      </c:pt>
                      <c:pt idx="236">
                        <c:v>.actor</c:v>
                      </c:pt>
                      <c:pt idx="237">
                        <c:v>.bid</c:v>
                      </c:pt>
                      <c:pt idx="238">
                        <c:v>.koeln</c:v>
                      </c:pt>
                      <c:pt idx="239">
                        <c:v>.hiv</c:v>
                      </c:pt>
                      <c:pt idx="240">
                        <c:v>.plumbing</c:v>
                      </c:pt>
                      <c:pt idx="241">
                        <c:v>.xn--80asehdb</c:v>
                      </c:pt>
                      <c:pt idx="242">
                        <c:v>.industries</c:v>
                      </c:pt>
                      <c:pt idx="243">
                        <c:v>.saarland</c:v>
                      </c:pt>
                      <c:pt idx="244">
                        <c:v>.surf</c:v>
                      </c:pt>
                      <c:pt idx="245">
                        <c:v>.cleaning</c:v>
                      </c:pt>
                      <c:pt idx="246">
                        <c:v>.pictures</c:v>
                      </c:pt>
                      <c:pt idx="247">
                        <c:v>.soy</c:v>
                      </c:pt>
                      <c:pt idx="248">
                        <c:v>.lease</c:v>
                      </c:pt>
                      <c:pt idx="249">
                        <c:v>.rehab</c:v>
                      </c:pt>
                      <c:pt idx="250">
                        <c:v>.fish</c:v>
                      </c:pt>
                      <c:pt idx="251">
                        <c:v>.claims</c:v>
                      </c:pt>
                      <c:pt idx="252">
                        <c:v>.dance</c:v>
                      </c:pt>
                      <c:pt idx="253">
                        <c:v>.lighting</c:v>
                      </c:pt>
                      <c:pt idx="254">
                        <c:v>.nagoya</c:v>
                      </c:pt>
                      <c:pt idx="255">
                        <c:v>.horse</c:v>
                      </c:pt>
                      <c:pt idx="256">
                        <c:v>.fail</c:v>
                      </c:pt>
                      <c:pt idx="257">
                        <c:v>.engineer</c:v>
                      </c:pt>
                      <c:pt idx="258">
                        <c:v>.viajes</c:v>
                      </c:pt>
                      <c:pt idx="259">
                        <c:v>.guitars</c:v>
                      </c:pt>
                      <c:pt idx="260">
                        <c:v>.report</c:v>
                      </c:pt>
                      <c:pt idx="261">
                        <c:v>.bargains</c:v>
                      </c:pt>
                      <c:pt idx="262">
                        <c:v>.rip</c:v>
                      </c:pt>
                      <c:pt idx="263">
                        <c:v>.onl</c:v>
                      </c:pt>
                      <c:pt idx="264">
                        <c:v>.futbol</c:v>
                      </c:pt>
                      <c:pt idx="265">
                        <c:v>.vodka</c:v>
                      </c:pt>
                      <c:pt idx="266">
                        <c:v>.maison</c:v>
                      </c:pt>
                      <c:pt idx="267">
                        <c:v>.associates</c:v>
                      </c:pt>
                      <c:pt idx="268">
                        <c:v>.supplies</c:v>
                      </c:pt>
                      <c:pt idx="269">
                        <c:v>.rest</c:v>
                      </c:pt>
                      <c:pt idx="270">
                        <c:v>.exposed</c:v>
                      </c:pt>
                      <c:pt idx="271">
                        <c:v>.yokohama</c:v>
                      </c:pt>
                      <c:pt idx="272">
                        <c:v>.supply</c:v>
                      </c:pt>
                      <c:pt idx="273">
                        <c:v>.degree</c:v>
                      </c:pt>
                      <c:pt idx="274">
                        <c:v>.fishing</c:v>
                      </c:pt>
                      <c:pt idx="275">
                        <c:v>.cooking</c:v>
                      </c:pt>
                      <c:pt idx="276">
                        <c:v>.gop</c:v>
                      </c:pt>
                      <c:pt idx="277">
                        <c:v>.okinawa</c:v>
                      </c:pt>
                      <c:pt idx="278">
                        <c:v>.jetzt</c:v>
                      </c:pt>
                      <c:pt idx="279">
                        <c:v>.desi</c:v>
                      </c:pt>
                      <c:pt idx="280">
                        <c:v>.xn--80aswg</c:v>
                      </c:pt>
                      <c:pt idx="281">
                        <c:v>.juegos</c:v>
                      </c:pt>
                      <c:pt idx="282">
                        <c:v>.democrat</c:v>
                      </c:pt>
                      <c:pt idx="283">
                        <c:v>.army</c:v>
                      </c:pt>
                      <c:pt idx="284">
                        <c:v>.schule</c:v>
                      </c:pt>
                      <c:pt idx="285">
                        <c:v>.xn--c1avg</c:v>
                      </c:pt>
                      <c:pt idx="286">
                        <c:v>.ryukyu</c:v>
                      </c:pt>
                      <c:pt idx="287">
                        <c:v>.republican</c:v>
                      </c:pt>
                      <c:pt idx="288">
                        <c:v>.sarl</c:v>
                      </c:pt>
                      <c:pt idx="289">
                        <c:v>.xn--q9jyb4c</c:v>
                      </c:pt>
                      <c:pt idx="290">
                        <c:v>.xn--6frz82g</c:v>
                      </c:pt>
                      <c:pt idx="291">
                        <c:v>.gives</c:v>
                      </c:pt>
                      <c:pt idx="292">
                        <c:v>.gripe</c:v>
                      </c:pt>
                      <c:pt idx="293">
                        <c:v>.ltda</c:v>
                      </c:pt>
                      <c:pt idx="294">
                        <c:v>.rodeo</c:v>
                      </c:pt>
                      <c:pt idx="295">
                        <c:v>.airforce</c:v>
                      </c:pt>
                      <c:pt idx="296">
                        <c:v>.xn--ngbc5azd</c:v>
                      </c:pt>
                      <c:pt idx="297">
                        <c:v>.xn--mgbab2bd</c:v>
                      </c:pt>
                      <c:pt idx="298">
                        <c:v>.navy</c:v>
                      </c:pt>
                      <c:pt idx="299">
                        <c:v>.shiksha</c:v>
                      </c:pt>
                      <c:pt idx="300">
                        <c:v>.organic</c:v>
                      </c:pt>
                      <c:pt idx="301">
                        <c:v>.qpon</c:v>
                      </c:pt>
                      <c:pt idx="302">
                        <c:v>.xn--nqv7f</c:v>
                      </c:pt>
                      <c:pt idx="303">
                        <c:v>.xn--i1b6b1a6a2e</c:v>
                      </c:pt>
                    </c:strCache>
                  </c:strRef>
                </c:cat>
                <c:val>
                  <c:numRef>
                    <c:extLst xmlns:c15="http://schemas.microsoft.com/office/drawing/2012/chart">
                      <c:ext xmlns:c15="http://schemas.microsoft.com/office/drawing/2012/chart" uri="{02D57815-91ED-43cb-92C2-25804820EDAC}">
                        <c15:formulaRef>
                          <c15:sqref>'[TLD sales from end of sunrise period Mar 31 2015 v4.xlsx]List 20150420 Revenue'!$H$2:$H$305</c15:sqref>
                        </c15:formulaRef>
                      </c:ext>
                    </c:extLst>
                    <c:numCache>
                      <c:formatCode>General</c:formatCode>
                      <c:ptCount val="304"/>
                      <c:pt idx="0">
                        <c:v>39.495000000000005</c:v>
                      </c:pt>
                      <c:pt idx="1">
                        <c:v>49.495000000000005</c:v>
                      </c:pt>
                      <c:pt idx="2">
                        <c:v>325</c:v>
                      </c:pt>
                      <c:pt idx="3">
                        <c:v>34.495000000000005</c:v>
                      </c:pt>
                      <c:pt idx="4">
                        <c:v>39.950000000000003</c:v>
                      </c:pt>
                      <c:pt idx="5">
                        <c:v>323.39</c:v>
                      </c:pt>
                      <c:pt idx="6">
                        <c:v>49</c:v>
                      </c:pt>
                      <c:pt idx="7">
                        <c:v>14.99</c:v>
                      </c:pt>
                      <c:pt idx="8">
                        <c:v>12.445</c:v>
                      </c:pt>
                      <c:pt idx="9">
                        <c:v>39.950000000000003</c:v>
                      </c:pt>
                      <c:pt idx="10">
                        <c:v>49</c:v>
                      </c:pt>
                      <c:pt idx="11">
                        <c:v>34.495000000000005</c:v>
                      </c:pt>
                      <c:pt idx="12">
                        <c:v>19.495000000000001</c:v>
                      </c:pt>
                      <c:pt idx="13">
                        <c:v>49</c:v>
                      </c:pt>
                      <c:pt idx="14">
                        <c:v>28.494999999999997</c:v>
                      </c:pt>
                      <c:pt idx="15">
                        <c:v>64.495000000000005</c:v>
                      </c:pt>
                      <c:pt idx="16">
                        <c:v>48.995000000000005</c:v>
                      </c:pt>
                      <c:pt idx="17">
                        <c:v>39</c:v>
                      </c:pt>
                      <c:pt idx="18">
                        <c:v>39.495000000000005</c:v>
                      </c:pt>
                      <c:pt idx="19">
                        <c:v>49</c:v>
                      </c:pt>
                      <c:pt idx="20">
                        <c:v>36.994999999999997</c:v>
                      </c:pt>
                      <c:pt idx="21">
                        <c:v>59.495000000000005</c:v>
                      </c:pt>
                      <c:pt idx="22">
                        <c:v>39.495000000000005</c:v>
                      </c:pt>
                      <c:pt idx="23">
                        <c:v>49</c:v>
                      </c:pt>
                      <c:pt idx="24">
                        <c:v>69</c:v>
                      </c:pt>
                      <c:pt idx="25">
                        <c:v>34.99</c:v>
                      </c:pt>
                      <c:pt idx="26">
                        <c:v>59.495000000000005</c:v>
                      </c:pt>
                      <c:pt idx="27">
                        <c:v>15.495000000000001</c:v>
                      </c:pt>
                      <c:pt idx="28">
                        <c:v>44.495000000000005</c:v>
                      </c:pt>
                      <c:pt idx="29">
                        <c:v>22.994999999999997</c:v>
                      </c:pt>
                      <c:pt idx="30">
                        <c:v>39.495000000000005</c:v>
                      </c:pt>
                      <c:pt idx="31">
                        <c:v>69.95</c:v>
                      </c:pt>
                      <c:pt idx="32">
                        <c:v>99</c:v>
                      </c:pt>
                      <c:pt idx="33">
                        <c:v>647.495</c:v>
                      </c:pt>
                      <c:pt idx="34">
                        <c:v>789</c:v>
                      </c:pt>
                      <c:pt idx="35">
                        <c:v>59</c:v>
                      </c:pt>
                      <c:pt idx="36">
                        <c:v>44.495000000000005</c:v>
                      </c:pt>
                      <c:pt idx="37">
                        <c:v>10.945</c:v>
                      </c:pt>
                      <c:pt idx="38">
                        <c:v>21.994999999999997</c:v>
                      </c:pt>
                      <c:pt idx="39">
                        <c:v>19.495000000000001</c:v>
                      </c:pt>
                      <c:pt idx="40">
                        <c:v>17.994999999999997</c:v>
                      </c:pt>
                      <c:pt idx="41">
                        <c:v>59.495000000000005</c:v>
                      </c:pt>
                      <c:pt idx="42">
                        <c:v>39.495000000000005</c:v>
                      </c:pt>
                      <c:pt idx="43">
                        <c:v>11.445</c:v>
                      </c:pt>
                      <c:pt idx="44">
                        <c:v>22.994999999999997</c:v>
                      </c:pt>
                      <c:pt idx="45">
                        <c:v>199</c:v>
                      </c:pt>
                      <c:pt idx="46">
                        <c:v>31.994999999999997</c:v>
                      </c:pt>
                      <c:pt idx="47">
                        <c:v>49</c:v>
                      </c:pt>
                      <c:pt idx="48">
                        <c:v>54.495000000000005</c:v>
                      </c:pt>
                      <c:pt idx="49">
                        <c:v>9.9450000000000003</c:v>
                      </c:pt>
                      <c:pt idx="50">
                        <c:v>49.495000000000005</c:v>
                      </c:pt>
                      <c:pt idx="51">
                        <c:v>39</c:v>
                      </c:pt>
                      <c:pt idx="52">
                        <c:v>14.9</c:v>
                      </c:pt>
                      <c:pt idx="53">
                        <c:v>44.495000000000005</c:v>
                      </c:pt>
                      <c:pt idx="54">
                        <c:v>39.495000000000005</c:v>
                      </c:pt>
                      <c:pt idx="55">
                        <c:v>34.495000000000005</c:v>
                      </c:pt>
                      <c:pt idx="56">
                        <c:v>21.994999999999997</c:v>
                      </c:pt>
                      <c:pt idx="57">
                        <c:v>19.494999999999997</c:v>
                      </c:pt>
                      <c:pt idx="58">
                        <c:v>16.195</c:v>
                      </c:pt>
                      <c:pt idx="59">
                        <c:v>59.494999999999997</c:v>
                      </c:pt>
                      <c:pt idx="60">
                        <c:v>9.9450000000000003</c:v>
                      </c:pt>
                      <c:pt idx="61">
                        <c:v>39.495000000000005</c:v>
                      </c:pt>
                      <c:pt idx="62">
                        <c:v>44.495000000000005</c:v>
                      </c:pt>
                      <c:pt idx="63">
                        <c:v>49.99</c:v>
                      </c:pt>
                      <c:pt idx="64">
                        <c:v>21.994999999999997</c:v>
                      </c:pt>
                      <c:pt idx="65">
                        <c:v>34.495000000000005</c:v>
                      </c:pt>
                      <c:pt idx="66">
                        <c:v>26.994999999999997</c:v>
                      </c:pt>
                      <c:pt idx="67">
                        <c:v>48</c:v>
                      </c:pt>
                      <c:pt idx="68">
                        <c:v>34.495000000000005</c:v>
                      </c:pt>
                      <c:pt idx="69">
                        <c:v>59.494999999999997</c:v>
                      </c:pt>
                      <c:pt idx="70">
                        <c:v>29.494999999999997</c:v>
                      </c:pt>
                      <c:pt idx="71">
                        <c:v>26.994999999999997</c:v>
                      </c:pt>
                      <c:pt idx="72">
                        <c:v>26.994999999999997</c:v>
                      </c:pt>
                      <c:pt idx="73">
                        <c:v>34.495000000000005</c:v>
                      </c:pt>
                      <c:pt idx="74">
                        <c:v>21.994999999999997</c:v>
                      </c:pt>
                      <c:pt idx="75">
                        <c:v>99</c:v>
                      </c:pt>
                      <c:pt idx="76">
                        <c:v>38.494999999999997</c:v>
                      </c:pt>
                      <c:pt idx="77">
                        <c:v>39.495000000000005</c:v>
                      </c:pt>
                      <c:pt idx="78">
                        <c:v>29.99</c:v>
                      </c:pt>
                      <c:pt idx="79">
                        <c:v>44.495000000000005</c:v>
                      </c:pt>
                      <c:pt idx="80">
                        <c:v>39.99</c:v>
                      </c:pt>
                      <c:pt idx="81">
                        <c:v>36.994999999999997</c:v>
                      </c:pt>
                      <c:pt idx="82">
                        <c:v>59.494999999999997</c:v>
                      </c:pt>
                      <c:pt idx="83">
                        <c:v>14.495000000000001</c:v>
                      </c:pt>
                      <c:pt idx="84">
                        <c:v>34.495000000000005</c:v>
                      </c:pt>
                      <c:pt idx="85">
                        <c:v>31.994999999999997</c:v>
                      </c:pt>
                      <c:pt idx="86">
                        <c:v>34.495000000000005</c:v>
                      </c:pt>
                      <c:pt idx="87">
                        <c:v>31.994999999999997</c:v>
                      </c:pt>
                      <c:pt idx="88">
                        <c:v>59.494999999999997</c:v>
                      </c:pt>
                      <c:pt idx="89">
                        <c:v>23.494999999999997</c:v>
                      </c:pt>
                      <c:pt idx="90">
                        <c:v>17.445</c:v>
                      </c:pt>
                      <c:pt idx="91">
                        <c:v>29.494999999999997</c:v>
                      </c:pt>
                      <c:pt idx="92">
                        <c:v>84.495000000000005</c:v>
                      </c:pt>
                      <c:pt idx="93">
                        <c:v>29.494999999999997</c:v>
                      </c:pt>
                      <c:pt idx="94">
                        <c:v>34.495000000000005</c:v>
                      </c:pt>
                      <c:pt idx="95">
                        <c:v>29.99</c:v>
                      </c:pt>
                      <c:pt idx="96">
                        <c:v>8.9499999999999993</c:v>
                      </c:pt>
                      <c:pt idx="97">
                        <c:v>34.495000000000005</c:v>
                      </c:pt>
                      <c:pt idx="98">
                        <c:v>24.494999999999997</c:v>
                      </c:pt>
                      <c:pt idx="99">
                        <c:v>28.494999999999997</c:v>
                      </c:pt>
                      <c:pt idx="100">
                        <c:v>1.99</c:v>
                      </c:pt>
                      <c:pt idx="101">
                        <c:v>59.99</c:v>
                      </c:pt>
                      <c:pt idx="102">
                        <c:v>21.994999999999997</c:v>
                      </c:pt>
                      <c:pt idx="103">
                        <c:v>34.495000000000005</c:v>
                      </c:pt>
                      <c:pt idx="104">
                        <c:v>39.495000000000005</c:v>
                      </c:pt>
                      <c:pt idx="105">
                        <c:v>69.495000000000005</c:v>
                      </c:pt>
                      <c:pt idx="106">
                        <c:v>59.494999999999997</c:v>
                      </c:pt>
                      <c:pt idx="107">
                        <c:v>39.99</c:v>
                      </c:pt>
                      <c:pt idx="108">
                        <c:v>28.494999999999997</c:v>
                      </c:pt>
                      <c:pt idx="109">
                        <c:v>29.494999999999997</c:v>
                      </c:pt>
                      <c:pt idx="110">
                        <c:v>59.494999999999997</c:v>
                      </c:pt>
                      <c:pt idx="111">
                        <c:v>29.494999999999997</c:v>
                      </c:pt>
                      <c:pt idx="112">
                        <c:v>34.495000000000005</c:v>
                      </c:pt>
                      <c:pt idx="113">
                        <c:v>29.494999999999997</c:v>
                      </c:pt>
                      <c:pt idx="114">
                        <c:v>28.494999999999997</c:v>
                      </c:pt>
                      <c:pt idx="115">
                        <c:v>44.495000000000005</c:v>
                      </c:pt>
                      <c:pt idx="116">
                        <c:v>29.66</c:v>
                      </c:pt>
                      <c:pt idx="117">
                        <c:v>26.994999999999997</c:v>
                      </c:pt>
                      <c:pt idx="118">
                        <c:v>49.495000000000005</c:v>
                      </c:pt>
                      <c:pt idx="119">
                        <c:v>74.495000000000005</c:v>
                      </c:pt>
                      <c:pt idx="120">
                        <c:v>39.495000000000005</c:v>
                      </c:pt>
                      <c:pt idx="121">
                        <c:v>21.995000000000001</c:v>
                      </c:pt>
                      <c:pt idx="122">
                        <c:v>54.494999999999997</c:v>
                      </c:pt>
                      <c:pt idx="123">
                        <c:v>34.495000000000005</c:v>
                      </c:pt>
                      <c:pt idx="124">
                        <c:v>76.326666666666668</c:v>
                      </c:pt>
                      <c:pt idx="125">
                        <c:v>69.495000000000005</c:v>
                      </c:pt>
                      <c:pt idx="126">
                        <c:v>99.995000000000005</c:v>
                      </c:pt>
                      <c:pt idx="127">
                        <c:v>34.495000000000005</c:v>
                      </c:pt>
                      <c:pt idx="128">
                        <c:v>29.66</c:v>
                      </c:pt>
                      <c:pt idx="129">
                        <c:v>39.494999999999997</c:v>
                      </c:pt>
                      <c:pt idx="130">
                        <c:v>104.495</c:v>
                      </c:pt>
                      <c:pt idx="131">
                        <c:v>29</c:v>
                      </c:pt>
                      <c:pt idx="132">
                        <c:v>29.494999999999997</c:v>
                      </c:pt>
                      <c:pt idx="133">
                        <c:v>18.494999999999997</c:v>
                      </c:pt>
                      <c:pt idx="134">
                        <c:v>59.494999999999997</c:v>
                      </c:pt>
                      <c:pt idx="135">
                        <c:v>44.495000000000005</c:v>
                      </c:pt>
                      <c:pt idx="136">
                        <c:v>34.495000000000005</c:v>
                      </c:pt>
                      <c:pt idx="137">
                        <c:v>59.494999999999997</c:v>
                      </c:pt>
                      <c:pt idx="138">
                        <c:v>39.495000000000005</c:v>
                      </c:pt>
                      <c:pt idx="139">
                        <c:v>39.495000000000005</c:v>
                      </c:pt>
                      <c:pt idx="140">
                        <c:v>39.495000000000005</c:v>
                      </c:pt>
                      <c:pt idx="141">
                        <c:v>28.494999999999997</c:v>
                      </c:pt>
                      <c:pt idx="142">
                        <c:v>129.99</c:v>
                      </c:pt>
                      <c:pt idx="143">
                        <c:v>34.495000000000005</c:v>
                      </c:pt>
                      <c:pt idx="144">
                        <c:v>34.495000000000005</c:v>
                      </c:pt>
                      <c:pt idx="145">
                        <c:v>36.994999999999997</c:v>
                      </c:pt>
                      <c:pt idx="146">
                        <c:v>44.495000000000005</c:v>
                      </c:pt>
                      <c:pt idx="147">
                        <c:v>19.494999999999997</c:v>
                      </c:pt>
                      <c:pt idx="148">
                        <c:v>21.994999999999997</c:v>
                      </c:pt>
                      <c:pt idx="149">
                        <c:v>29.66</c:v>
                      </c:pt>
                      <c:pt idx="150">
                        <c:v>49.495000000000005</c:v>
                      </c:pt>
                      <c:pt idx="151">
                        <c:v>59.494999999999997</c:v>
                      </c:pt>
                      <c:pt idx="152">
                        <c:v>54.494999999999997</c:v>
                      </c:pt>
                      <c:pt idx="153">
                        <c:v>29.99</c:v>
                      </c:pt>
                      <c:pt idx="154">
                        <c:v>15.99</c:v>
                      </c:pt>
                      <c:pt idx="155">
                        <c:v>54.494999999999997</c:v>
                      </c:pt>
                      <c:pt idx="156">
                        <c:v>39</c:v>
                      </c:pt>
                      <c:pt idx="157">
                        <c:v>34.495000000000005</c:v>
                      </c:pt>
                      <c:pt idx="158">
                        <c:v>39.495000000000005</c:v>
                      </c:pt>
                      <c:pt idx="159">
                        <c:v>34.495000000000005</c:v>
                      </c:pt>
                      <c:pt idx="160">
                        <c:v>34.495000000000005</c:v>
                      </c:pt>
                      <c:pt idx="161">
                        <c:v>17.445</c:v>
                      </c:pt>
                      <c:pt idx="162">
                        <c:v>29.494999999999997</c:v>
                      </c:pt>
                      <c:pt idx="163">
                        <c:v>33.494999999999997</c:v>
                      </c:pt>
                      <c:pt idx="164">
                        <c:v>44.495000000000005</c:v>
                      </c:pt>
                      <c:pt idx="165">
                        <c:v>51.995000000000005</c:v>
                      </c:pt>
                      <c:pt idx="166">
                        <c:v>54.494999999999997</c:v>
                      </c:pt>
                      <c:pt idx="167">
                        <c:v>74.495000000000005</c:v>
                      </c:pt>
                      <c:pt idx="168">
                        <c:v>54.494999999999997</c:v>
                      </c:pt>
                      <c:pt idx="169">
                        <c:v>29</c:v>
                      </c:pt>
                      <c:pt idx="170">
                        <c:v>129.99</c:v>
                      </c:pt>
                      <c:pt idx="171">
                        <c:v>34.495000000000005</c:v>
                      </c:pt>
                      <c:pt idx="172">
                        <c:v>39.495000000000005</c:v>
                      </c:pt>
                      <c:pt idx="173">
                        <c:v>39.495000000000005</c:v>
                      </c:pt>
                      <c:pt idx="174">
                        <c:v>39.495000000000005</c:v>
                      </c:pt>
                      <c:pt idx="175">
                        <c:v>34.495000000000005</c:v>
                      </c:pt>
                      <c:pt idx="176">
                        <c:v>59.494999999999997</c:v>
                      </c:pt>
                      <c:pt idx="177">
                        <c:v>59.494999999999997</c:v>
                      </c:pt>
                      <c:pt idx="178">
                        <c:v>10.945</c:v>
                      </c:pt>
                      <c:pt idx="179">
                        <c:v>119.99</c:v>
                      </c:pt>
                      <c:pt idx="180">
                        <c:v>39.495000000000005</c:v>
                      </c:pt>
                      <c:pt idx="181">
                        <c:v>39.495000000000005</c:v>
                      </c:pt>
                      <c:pt idx="182">
                        <c:v>54.495000000000005</c:v>
                      </c:pt>
                      <c:pt idx="183">
                        <c:v>99.99</c:v>
                      </c:pt>
                      <c:pt idx="184">
                        <c:v>39.660000000000004</c:v>
                      </c:pt>
                      <c:pt idx="185">
                        <c:v>21.994999999999997</c:v>
                      </c:pt>
                      <c:pt idx="186">
                        <c:v>34.495000000000005</c:v>
                      </c:pt>
                      <c:pt idx="187">
                        <c:v>54.494999999999997</c:v>
                      </c:pt>
                      <c:pt idx="188">
                        <c:v>59.494999999999997</c:v>
                      </c:pt>
                      <c:pt idx="189">
                        <c:v>74.495000000000005</c:v>
                      </c:pt>
                      <c:pt idx="190">
                        <c:v>34.495000000000005</c:v>
                      </c:pt>
                      <c:pt idx="191">
                        <c:v>28.494999999999997</c:v>
                      </c:pt>
                      <c:pt idx="192">
                        <c:v>59.494999999999997</c:v>
                      </c:pt>
                      <c:pt idx="193">
                        <c:v>39.495000000000005</c:v>
                      </c:pt>
                      <c:pt idx="194">
                        <c:v>26.994999999999997</c:v>
                      </c:pt>
                      <c:pt idx="195">
                        <c:v>39.99</c:v>
                      </c:pt>
                      <c:pt idx="196">
                        <c:v>34.495000000000005</c:v>
                      </c:pt>
                      <c:pt idx="197">
                        <c:v>34.495000000000005</c:v>
                      </c:pt>
                      <c:pt idx="198">
                        <c:v>164.495</c:v>
                      </c:pt>
                      <c:pt idx="199">
                        <c:v>32.993333333333332</c:v>
                      </c:pt>
                      <c:pt idx="200">
                        <c:v>34.495000000000005</c:v>
                      </c:pt>
                      <c:pt idx="201">
                        <c:v>59.494999999999997</c:v>
                      </c:pt>
                      <c:pt idx="202">
                        <c:v>54.494999999999997</c:v>
                      </c:pt>
                      <c:pt idx="203">
                        <c:v>20.995000000000001</c:v>
                      </c:pt>
                      <c:pt idx="204">
                        <c:v>59.494999999999997</c:v>
                      </c:pt>
                      <c:pt idx="205">
                        <c:v>54.494999999999997</c:v>
                      </c:pt>
                      <c:pt idx="206">
                        <c:v>104.495</c:v>
                      </c:pt>
                      <c:pt idx="207">
                        <c:v>26.994999999999997</c:v>
                      </c:pt>
                      <c:pt idx="208">
                        <c:v>39.495000000000005</c:v>
                      </c:pt>
                      <c:pt idx="209">
                        <c:v>1.41</c:v>
                      </c:pt>
                      <c:pt idx="210">
                        <c:v>54.494999999999997</c:v>
                      </c:pt>
                      <c:pt idx="211">
                        <c:v>34.495000000000005</c:v>
                      </c:pt>
                      <c:pt idx="212">
                        <c:v>39.495000000000005</c:v>
                      </c:pt>
                      <c:pt idx="213">
                        <c:v>34.495000000000005</c:v>
                      </c:pt>
                      <c:pt idx="214">
                        <c:v>29</c:v>
                      </c:pt>
                      <c:pt idx="215">
                        <c:v>89.99</c:v>
                      </c:pt>
                      <c:pt idx="216">
                        <c:v>59.494999999999997</c:v>
                      </c:pt>
                      <c:pt idx="217">
                        <c:v>19</c:v>
                      </c:pt>
                      <c:pt idx="218">
                        <c:v>44.495000000000005</c:v>
                      </c:pt>
                      <c:pt idx="219">
                        <c:v>34.495000000000005</c:v>
                      </c:pt>
                      <c:pt idx="220">
                        <c:v>34.495000000000005</c:v>
                      </c:pt>
                      <c:pt idx="221">
                        <c:v>34.495000000000005</c:v>
                      </c:pt>
                      <c:pt idx="222">
                        <c:v>24.99</c:v>
                      </c:pt>
                      <c:pt idx="223">
                        <c:v>39.495000000000005</c:v>
                      </c:pt>
                      <c:pt idx="224">
                        <c:v>34.495000000000005</c:v>
                      </c:pt>
                      <c:pt idx="225">
                        <c:v>2219.9949999999999</c:v>
                      </c:pt>
                      <c:pt idx="226">
                        <c:v>59.494999999999997</c:v>
                      </c:pt>
                      <c:pt idx="227">
                        <c:v>54.494999999999997</c:v>
                      </c:pt>
                      <c:pt idx="228">
                        <c:v>39.495000000000005</c:v>
                      </c:pt>
                      <c:pt idx="229">
                        <c:v>39.495000000000005</c:v>
                      </c:pt>
                      <c:pt idx="230">
                        <c:v>21.994999999999997</c:v>
                      </c:pt>
                      <c:pt idx="231">
                        <c:v>24.99</c:v>
                      </c:pt>
                      <c:pt idx="232">
                        <c:v>34.495000000000005</c:v>
                      </c:pt>
                      <c:pt idx="233">
                        <c:v>39.495000000000005</c:v>
                      </c:pt>
                      <c:pt idx="234">
                        <c:v>14.495000000000001</c:v>
                      </c:pt>
                      <c:pt idx="235">
                        <c:v>59.494999999999997</c:v>
                      </c:pt>
                      <c:pt idx="236">
                        <c:v>44.495000000000005</c:v>
                      </c:pt>
                      <c:pt idx="237">
                        <c:v>34.494999999999997</c:v>
                      </c:pt>
                      <c:pt idx="238">
                        <c:v>3.4950000000000001</c:v>
                      </c:pt>
                      <c:pt idx="239">
                        <c:v>199.495</c:v>
                      </c:pt>
                      <c:pt idx="240">
                        <c:v>34.495000000000005</c:v>
                      </c:pt>
                      <c:pt idx="241">
                        <c:v>43.99</c:v>
                      </c:pt>
                      <c:pt idx="242">
                        <c:v>44.495000000000005</c:v>
                      </c:pt>
                      <c:pt idx="243">
                        <c:v>19.989999999999998</c:v>
                      </c:pt>
                      <c:pt idx="244">
                        <c:v>34.495000000000005</c:v>
                      </c:pt>
                      <c:pt idx="245">
                        <c:v>39.495000000000005</c:v>
                      </c:pt>
                      <c:pt idx="246">
                        <c:v>16.995000000000001</c:v>
                      </c:pt>
                      <c:pt idx="247">
                        <c:v>29</c:v>
                      </c:pt>
                      <c:pt idx="248">
                        <c:v>59.494999999999997</c:v>
                      </c:pt>
                      <c:pt idx="249">
                        <c:v>39.495000000000005</c:v>
                      </c:pt>
                      <c:pt idx="250">
                        <c:v>34.495000000000005</c:v>
                      </c:pt>
                      <c:pt idx="251">
                        <c:v>59.494999999999997</c:v>
                      </c:pt>
                      <c:pt idx="252">
                        <c:v>24.494999999999997</c:v>
                      </c:pt>
                      <c:pt idx="253">
                        <c:v>21.994999999999997</c:v>
                      </c:pt>
                      <c:pt idx="254">
                        <c:v>17.994999999999997</c:v>
                      </c:pt>
                      <c:pt idx="255">
                        <c:v>34.495000000000005</c:v>
                      </c:pt>
                      <c:pt idx="256">
                        <c:v>33.494999999999997</c:v>
                      </c:pt>
                      <c:pt idx="257">
                        <c:v>34.495000000000005</c:v>
                      </c:pt>
                      <c:pt idx="258">
                        <c:v>59.494999999999997</c:v>
                      </c:pt>
                      <c:pt idx="259">
                        <c:v>39.495000000000005</c:v>
                      </c:pt>
                      <c:pt idx="260">
                        <c:v>19.945</c:v>
                      </c:pt>
                      <c:pt idx="261">
                        <c:v>25.993333333333329</c:v>
                      </c:pt>
                      <c:pt idx="262">
                        <c:v>21.994999999999997</c:v>
                      </c:pt>
                      <c:pt idx="263">
                        <c:v>19.494999999999997</c:v>
                      </c:pt>
                      <c:pt idx="264">
                        <c:v>16.995000000000001</c:v>
                      </c:pt>
                      <c:pt idx="265">
                        <c:v>39.495000000000005</c:v>
                      </c:pt>
                      <c:pt idx="266">
                        <c:v>59.494999999999997</c:v>
                      </c:pt>
                      <c:pt idx="267">
                        <c:v>39.495000000000005</c:v>
                      </c:pt>
                      <c:pt idx="268">
                        <c:v>21.994999999999997</c:v>
                      </c:pt>
                      <c:pt idx="269">
                        <c:v>44.495000000000005</c:v>
                      </c:pt>
                      <c:pt idx="270">
                        <c:v>26.994999999999997</c:v>
                      </c:pt>
                      <c:pt idx="271">
                        <c:v>17.994999999999997</c:v>
                      </c:pt>
                      <c:pt idx="272">
                        <c:v>21.994999999999997</c:v>
                      </c:pt>
                      <c:pt idx="273">
                        <c:v>54.495000000000005</c:v>
                      </c:pt>
                      <c:pt idx="274">
                        <c:v>34.495000000000005</c:v>
                      </c:pt>
                      <c:pt idx="275">
                        <c:v>29</c:v>
                      </c:pt>
                      <c:pt idx="276">
                        <c:v>20.16</c:v>
                      </c:pt>
                      <c:pt idx="277">
                        <c:v>17.994999999999997</c:v>
                      </c:pt>
                      <c:pt idx="278">
                        <c:v>14.99</c:v>
                      </c:pt>
                      <c:pt idx="279">
                        <c:v>18.494999999999997</c:v>
                      </c:pt>
                      <c:pt idx="280">
                        <c:v>43.99</c:v>
                      </c:pt>
                      <c:pt idx="281">
                        <c:v>17.445</c:v>
                      </c:pt>
                      <c:pt idx="282">
                        <c:v>39.495000000000005</c:v>
                      </c:pt>
                      <c:pt idx="283">
                        <c:v>33.494999999999997</c:v>
                      </c:pt>
                      <c:pt idx="284">
                        <c:v>24.99</c:v>
                      </c:pt>
                      <c:pt idx="285">
                        <c:v>13.99</c:v>
                      </c:pt>
                      <c:pt idx="286">
                        <c:v>32.994999999999997</c:v>
                      </c:pt>
                      <c:pt idx="287">
                        <c:v>34.495000000000005</c:v>
                      </c:pt>
                      <c:pt idx="288">
                        <c:v>44.495000000000005</c:v>
                      </c:pt>
                      <c:pt idx="289">
                        <c:v>12.99</c:v>
                      </c:pt>
                      <c:pt idx="290">
                        <c:v>14.95</c:v>
                      </c:pt>
                      <c:pt idx="291">
                        <c:v>34.495000000000005</c:v>
                      </c:pt>
                      <c:pt idx="292">
                        <c:v>29.495000000000001</c:v>
                      </c:pt>
                      <c:pt idx="293">
                        <c:v>49.99</c:v>
                      </c:pt>
                      <c:pt idx="294">
                        <c:v>39.495000000000005</c:v>
                      </c:pt>
                      <c:pt idx="295">
                        <c:v>33.494999999999997</c:v>
                      </c:pt>
                      <c:pt idx="296">
                        <c:v>14.99</c:v>
                      </c:pt>
                      <c:pt idx="297">
                        <c:v>24.99</c:v>
                      </c:pt>
                      <c:pt idx="298">
                        <c:v>19.989999999999998</c:v>
                      </c:pt>
                      <c:pt idx="299">
                        <c:v>23.99</c:v>
                      </c:pt>
                      <c:pt idx="300">
                        <c:v>12.95</c:v>
                      </c:pt>
                      <c:pt idx="301">
                        <c:v>19.494999999999997</c:v>
                      </c:pt>
                      <c:pt idx="302">
                        <c:v>13.99</c:v>
                      </c:pt>
                      <c:pt idx="303">
                        <c:v>13.99</c:v>
                      </c:pt>
                    </c:numCache>
                  </c:numRef>
                </c:val>
              </c15:ser>
            </c15:filteredBarSeries>
            <c15:filteredBarSeries>
              <c15:ser>
                <c:idx val="6"/>
                <c:order val="6"/>
                <c:tx>
                  <c:strRef>
                    <c:extLst xmlns:c15="http://schemas.microsoft.com/office/drawing/2012/chart">
                      <c:ext xmlns:c15="http://schemas.microsoft.com/office/drawing/2012/chart" uri="{02D57815-91ED-43cb-92C2-25804820EDAC}">
                        <c15:formulaRef>
                          <c15:sqref>'[TLD sales from end of sunrise period Mar 31 2015 v4.xlsx]List 20150420 Revenue'!$I$1</c15:sqref>
                        </c15:formulaRef>
                      </c:ext>
                    </c:extLst>
                    <c:strCache>
                      <c:ptCount val="1"/>
                    </c:strCache>
                  </c:strRef>
                </c:tx>
                <c:spPr>
                  <a:gradFill rotWithShape="1">
                    <a:gsLst>
                      <a:gs pos="0">
                        <a:schemeClr val="accent1">
                          <a:lumMod val="60000"/>
                          <a:tint val="65000"/>
                          <a:shade val="92000"/>
                          <a:satMod val="130000"/>
                        </a:schemeClr>
                      </a:gs>
                      <a:gs pos="45000">
                        <a:schemeClr val="accent1">
                          <a:lumMod val="60000"/>
                          <a:tint val="60000"/>
                          <a:shade val="99000"/>
                          <a:satMod val="120000"/>
                        </a:schemeClr>
                      </a:gs>
                      <a:gs pos="100000">
                        <a:schemeClr val="accent1">
                          <a:lumMod val="60000"/>
                          <a:tint val="55000"/>
                          <a:satMod val="140000"/>
                        </a:schemeClr>
                      </a:gs>
                    </a:gsLst>
                    <a:path path="circle">
                      <a:fillToRect l="100000" t="100000" r="100000" b="100000"/>
                    </a:path>
                  </a:gradFill>
                  <a:ln w="9525" cap="flat" cmpd="sng" algn="ctr">
                    <a:solidFill>
                      <a:schemeClr val="accent1">
                        <a:lumMod val="60000"/>
                        <a:shade val="95000"/>
                      </a:schemeClr>
                    </a:solidFill>
                    <a:round/>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v4.xlsx]List 20150420 Revenue'!$B$2:$B$305</c15:sqref>
                        </c15:formulaRef>
                      </c:ext>
                    </c:extLst>
                    <c:strCache>
                      <c:ptCount val="304"/>
                      <c:pt idx="0">
                        <c:v>.nyc</c:v>
                      </c:pt>
                      <c:pt idx="1">
                        <c:v>.london</c:v>
                      </c:pt>
                      <c:pt idx="2">
                        <c:v>.xn--czru2d</c:v>
                      </c:pt>
                      <c:pt idx="3">
                        <c:v>.property</c:v>
                      </c:pt>
                      <c:pt idx="4">
                        <c:v>.xn--55qx5d</c:v>
                      </c:pt>
                      <c:pt idx="5">
                        <c:v>.xn--czr694b</c:v>
                      </c:pt>
                      <c:pt idx="6">
                        <c:v>.bayern</c:v>
                      </c:pt>
                      <c:pt idx="7">
                        <c:v>.wang</c:v>
                      </c:pt>
                      <c:pt idx="8">
                        <c:v>.club</c:v>
                      </c:pt>
                      <c:pt idx="9">
                        <c:v>.xn--io0a7i</c:v>
                      </c:pt>
                      <c:pt idx="10">
                        <c:v>.paris</c:v>
                      </c:pt>
                      <c:pt idx="11">
                        <c:v>.world</c:v>
                      </c:pt>
                      <c:pt idx="12">
                        <c:v>.website</c:v>
                      </c:pt>
                      <c:pt idx="13">
                        <c:v>.hamburg</c:v>
                      </c:pt>
                      <c:pt idx="14">
                        <c:v>.guru</c:v>
                      </c:pt>
                      <c:pt idx="15">
                        <c:v>.vegas</c:v>
                      </c:pt>
                      <c:pt idx="16">
                        <c:v>.expert</c:v>
                      </c:pt>
                      <c:pt idx="17">
                        <c:v>.xn--3ds443g</c:v>
                      </c:pt>
                      <c:pt idx="18">
                        <c:v>.hosting</c:v>
                      </c:pt>
                      <c:pt idx="19">
                        <c:v>.vlaanderen</c:v>
                      </c:pt>
                      <c:pt idx="20">
                        <c:v>.solutions</c:v>
                      </c:pt>
                      <c:pt idx="21">
                        <c:v>.lawyer</c:v>
                      </c:pt>
                      <c:pt idx="22">
                        <c:v>.immo</c:v>
                      </c:pt>
                      <c:pt idx="23">
                        <c:v>.brussels</c:v>
                      </c:pt>
                      <c:pt idx="24">
                        <c:v>.voting</c:v>
                      </c:pt>
                      <c:pt idx="25">
                        <c:v>.xn--6qq986b3xl</c:v>
                      </c:pt>
                      <c:pt idx="26">
                        <c:v>.global</c:v>
                      </c:pt>
                      <c:pt idx="27">
                        <c:v>.help</c:v>
                      </c:pt>
                      <c:pt idx="28">
                        <c:v>.quebec</c:v>
                      </c:pt>
                      <c:pt idx="29">
                        <c:v>.email</c:v>
                      </c:pt>
                      <c:pt idx="30">
                        <c:v>.life</c:v>
                      </c:pt>
                      <c:pt idx="31">
                        <c:v>.melbourne</c:v>
                      </c:pt>
                      <c:pt idx="32">
                        <c:v>.eus</c:v>
                      </c:pt>
                      <c:pt idx="33">
                        <c:v>.luxury</c:v>
                      </c:pt>
                      <c:pt idx="34">
                        <c:v>.xn--3bst00m</c:v>
                      </c:pt>
                      <c:pt idx="35">
                        <c:v>.scot</c:v>
                      </c:pt>
                      <c:pt idx="36">
                        <c:v>.services</c:v>
                      </c:pt>
                      <c:pt idx="37">
                        <c:v>.space</c:v>
                      </c:pt>
                      <c:pt idx="38">
                        <c:v>.today</c:v>
                      </c:pt>
                      <c:pt idx="39">
                        <c:v>.diet</c:v>
                      </c:pt>
                      <c:pt idx="40">
                        <c:v>.tokyo</c:v>
                      </c:pt>
                      <c:pt idx="41">
                        <c:v>.attorney</c:v>
                      </c:pt>
                      <c:pt idx="42">
                        <c:v>.forsale</c:v>
                      </c:pt>
                      <c:pt idx="43">
                        <c:v>.link</c:v>
                      </c:pt>
                      <c:pt idx="44">
                        <c:v>.company</c:v>
                      </c:pt>
                      <c:pt idx="45">
                        <c:v>.versicherung</c:v>
                      </c:pt>
                      <c:pt idx="46">
                        <c:v>.city</c:v>
                      </c:pt>
                      <c:pt idx="47">
                        <c:v>.wien</c:v>
                      </c:pt>
                      <c:pt idx="48">
                        <c:v>.bio</c:v>
                      </c:pt>
                      <c:pt idx="49">
                        <c:v>.click</c:v>
                      </c:pt>
                      <c:pt idx="50">
                        <c:v>.education</c:v>
                      </c:pt>
                      <c:pt idx="51">
                        <c:v>.xn--fiq228c5hs</c:v>
                      </c:pt>
                      <c:pt idx="52">
                        <c:v>.moscow</c:v>
                      </c:pt>
                      <c:pt idx="53">
                        <c:v>.consulting</c:v>
                      </c:pt>
                      <c:pt idx="54">
                        <c:v>.church</c:v>
                      </c:pt>
                      <c:pt idx="55">
                        <c:v>.media</c:v>
                      </c:pt>
                      <c:pt idx="56">
                        <c:v>.tips</c:v>
                      </c:pt>
                      <c:pt idx="57">
                        <c:v>.audio</c:v>
                      </c:pt>
                      <c:pt idx="58">
                        <c:v>.photography</c:v>
                      </c:pt>
                      <c:pt idx="59">
                        <c:v>.restaurant</c:v>
                      </c:pt>
                      <c:pt idx="60">
                        <c:v>.rocks</c:v>
                      </c:pt>
                      <c:pt idx="61">
                        <c:v>.academy</c:v>
                      </c:pt>
                      <c:pt idx="62">
                        <c:v>.training</c:v>
                      </c:pt>
                      <c:pt idx="63">
                        <c:v>.bzh</c:v>
                      </c:pt>
                      <c:pt idx="64">
                        <c:v>.center</c:v>
                      </c:pt>
                      <c:pt idx="65">
                        <c:v>.guide</c:v>
                      </c:pt>
                      <c:pt idx="66">
                        <c:v>.business</c:v>
                      </c:pt>
                      <c:pt idx="67">
                        <c:v>.xn--4gbrim</c:v>
                      </c:pt>
                      <c:pt idx="68">
                        <c:v>.software</c:v>
                      </c:pt>
                      <c:pt idx="69">
                        <c:v>.healthcare</c:v>
                      </c:pt>
                      <c:pt idx="70">
                        <c:v>.christmas</c:v>
                      </c:pt>
                      <c:pt idx="71">
                        <c:v>.technology</c:v>
                      </c:pt>
                      <c:pt idx="72">
                        <c:v>.agency</c:v>
                      </c:pt>
                      <c:pt idx="73">
                        <c:v>.events</c:v>
                      </c:pt>
                      <c:pt idx="74">
                        <c:v>.network</c:v>
                      </c:pt>
                      <c:pt idx="75">
                        <c:v>.gal</c:v>
                      </c:pt>
                      <c:pt idx="76">
                        <c:v>.house</c:v>
                      </c:pt>
                      <c:pt idx="77">
                        <c:v>.deals</c:v>
                      </c:pt>
                      <c:pt idx="78">
                        <c:v>.ooo</c:v>
                      </c:pt>
                      <c:pt idx="79">
                        <c:v>.kiwi</c:v>
                      </c:pt>
                      <c:pt idx="80">
                        <c:v>.kaufen</c:v>
                      </c:pt>
                      <c:pt idx="81">
                        <c:v>.support</c:v>
                      </c:pt>
                      <c:pt idx="82">
                        <c:v>.dental</c:v>
                      </c:pt>
                      <c:pt idx="83">
                        <c:v>.ninja</c:v>
                      </c:pt>
                      <c:pt idx="84">
                        <c:v>.zone</c:v>
                      </c:pt>
                      <c:pt idx="85">
                        <c:v>.blackfriday</c:v>
                      </c:pt>
                      <c:pt idx="86">
                        <c:v>.digital</c:v>
                      </c:pt>
                      <c:pt idx="87">
                        <c:v>.systems</c:v>
                      </c:pt>
                      <c:pt idx="88">
                        <c:v>.pizza</c:v>
                      </c:pt>
                      <c:pt idx="89">
                        <c:v>.directory</c:v>
                      </c:pt>
                      <c:pt idx="90">
                        <c:v>.red</c:v>
                      </c:pt>
                      <c:pt idx="91">
                        <c:v>.webcam</c:v>
                      </c:pt>
                      <c:pt idx="92">
                        <c:v>.bar</c:v>
                      </c:pt>
                      <c:pt idx="93">
                        <c:v>.band</c:v>
                      </c:pt>
                      <c:pt idx="94">
                        <c:v>.marketing</c:v>
                      </c:pt>
                      <c:pt idx="95">
                        <c:v>.how</c:v>
                      </c:pt>
                      <c:pt idx="96">
                        <c:v>.xn--80adxhks</c:v>
                      </c:pt>
                      <c:pt idx="97">
                        <c:v>.beer</c:v>
                      </c:pt>
                      <c:pt idx="98">
                        <c:v>.photo</c:v>
                      </c:pt>
                      <c:pt idx="99">
                        <c:v>.rentals</c:v>
                      </c:pt>
                      <c:pt idx="100">
                        <c:v>.top</c:v>
                      </c:pt>
                      <c:pt idx="101">
                        <c:v>.black</c:v>
                      </c:pt>
                      <c:pt idx="102">
                        <c:v>.international</c:v>
                      </c:pt>
                      <c:pt idx="103">
                        <c:v>.clothing</c:v>
                      </c:pt>
                      <c:pt idx="104">
                        <c:v>.coffee</c:v>
                      </c:pt>
                      <c:pt idx="105">
                        <c:v>.ventures</c:v>
                      </c:pt>
                      <c:pt idx="106">
                        <c:v>.clinic</c:v>
                      </c:pt>
                      <c:pt idx="107">
                        <c:v>.immobilien</c:v>
                      </c:pt>
                      <c:pt idx="108">
                        <c:v>.properties</c:v>
                      </c:pt>
                      <c:pt idx="109">
                        <c:v>.wiki</c:v>
                      </c:pt>
                      <c:pt idx="110">
                        <c:v>.careers</c:v>
                      </c:pt>
                      <c:pt idx="111">
                        <c:v>.social</c:v>
                      </c:pt>
                      <c:pt idx="112">
                        <c:v>.bike</c:v>
                      </c:pt>
                      <c:pt idx="113">
                        <c:v>.trade</c:v>
                      </c:pt>
                      <c:pt idx="114">
                        <c:v>.land</c:v>
                      </c:pt>
                      <c:pt idx="115">
                        <c:v>.boutique</c:v>
                      </c:pt>
                      <c:pt idx="116">
                        <c:v>.care</c:v>
                      </c:pt>
                      <c:pt idx="117">
                        <c:v>.gallery</c:v>
                      </c:pt>
                      <c:pt idx="118">
                        <c:v>.menu</c:v>
                      </c:pt>
                      <c:pt idx="119">
                        <c:v>.holdings</c:v>
                      </c:pt>
                      <c:pt idx="120">
                        <c:v>.community</c:v>
                      </c:pt>
                      <c:pt idx="121">
                        <c:v>.reviews</c:v>
                      </c:pt>
                      <c:pt idx="122">
                        <c:v>.holiday</c:v>
                      </c:pt>
                      <c:pt idx="123">
                        <c:v>.country</c:v>
                      </c:pt>
                      <c:pt idx="124">
                        <c:v>.build</c:v>
                      </c:pt>
                      <c:pt idx="125">
                        <c:v>.host</c:v>
                      </c:pt>
                      <c:pt idx="126">
                        <c:v>.investments</c:v>
                      </c:pt>
                      <c:pt idx="127">
                        <c:v>.cool</c:v>
                      </c:pt>
                      <c:pt idx="128">
                        <c:v>.direct</c:v>
                      </c:pt>
                      <c:pt idx="129">
                        <c:v>.kim</c:v>
                      </c:pt>
                      <c:pt idx="130">
                        <c:v>.loans</c:v>
                      </c:pt>
                      <c:pt idx="131">
                        <c:v>.capetown</c:v>
                      </c:pt>
                      <c:pt idx="132">
                        <c:v>.buzz</c:v>
                      </c:pt>
                      <c:pt idx="133">
                        <c:v>.photos</c:v>
                      </c:pt>
                      <c:pt idx="134">
                        <c:v>.university</c:v>
                      </c:pt>
                      <c:pt idx="135">
                        <c:v>.dentist</c:v>
                      </c:pt>
                      <c:pt idx="136">
                        <c:v>.fitness</c:v>
                      </c:pt>
                      <c:pt idx="137">
                        <c:v>.finance</c:v>
                      </c:pt>
                      <c:pt idx="138">
                        <c:v>.auction</c:v>
                      </c:pt>
                      <c:pt idx="139">
                        <c:v>.tattoo</c:v>
                      </c:pt>
                      <c:pt idx="140">
                        <c:v>.farm</c:v>
                      </c:pt>
                      <c:pt idx="141">
                        <c:v>.estate</c:v>
                      </c:pt>
                      <c:pt idx="142">
                        <c:v>.ceo</c:v>
                      </c:pt>
                      <c:pt idx="143">
                        <c:v>.tools</c:v>
                      </c:pt>
                      <c:pt idx="144">
                        <c:v>.pub</c:v>
                      </c:pt>
                      <c:pt idx="145">
                        <c:v>.institute</c:v>
                      </c:pt>
                      <c:pt idx="146">
                        <c:v>.foundation</c:v>
                      </c:pt>
                      <c:pt idx="147">
                        <c:v>.blue</c:v>
                      </c:pt>
                      <c:pt idx="148">
                        <c:v>.hiphop</c:v>
                      </c:pt>
                      <c:pt idx="149">
                        <c:v>.market</c:v>
                      </c:pt>
                      <c:pt idx="150">
                        <c:v>.tax</c:v>
                      </c:pt>
                      <c:pt idx="151">
                        <c:v>.codes</c:v>
                      </c:pt>
                      <c:pt idx="152">
                        <c:v>.capital</c:v>
                      </c:pt>
                      <c:pt idx="153">
                        <c:v>.ruhr</c:v>
                      </c:pt>
                      <c:pt idx="154">
                        <c:v>.ren</c:v>
                      </c:pt>
                      <c:pt idx="155">
                        <c:v>.fund</c:v>
                      </c:pt>
                      <c:pt idx="156">
                        <c:v>.gent</c:v>
                      </c:pt>
                      <c:pt idx="157">
                        <c:v>.domains</c:v>
                      </c:pt>
                      <c:pt idx="158">
                        <c:v>.repair</c:v>
                      </c:pt>
                      <c:pt idx="159">
                        <c:v>.discount</c:v>
                      </c:pt>
                      <c:pt idx="160">
                        <c:v>.cash</c:v>
                      </c:pt>
                      <c:pt idx="161">
                        <c:v>.pink</c:v>
                      </c:pt>
                      <c:pt idx="162">
                        <c:v>.uno</c:v>
                      </c:pt>
                      <c:pt idx="163">
                        <c:v>.vet</c:v>
                      </c:pt>
                      <c:pt idx="164">
                        <c:v>.solar</c:v>
                      </c:pt>
                      <c:pt idx="165">
                        <c:v>.press</c:v>
                      </c:pt>
                      <c:pt idx="166">
                        <c:v>.partners</c:v>
                      </c:pt>
                      <c:pt idx="167">
                        <c:v>.credit</c:v>
                      </c:pt>
                      <c:pt idx="168">
                        <c:v>.insure</c:v>
                      </c:pt>
                      <c:pt idx="169">
                        <c:v>.joburg</c:v>
                      </c:pt>
                      <c:pt idx="170">
                        <c:v>.best</c:v>
                      </c:pt>
                      <c:pt idx="171">
                        <c:v>.construction</c:v>
                      </c:pt>
                      <c:pt idx="172">
                        <c:v>.gifts</c:v>
                      </c:pt>
                      <c:pt idx="173">
                        <c:v>.exchange</c:v>
                      </c:pt>
                      <c:pt idx="174">
                        <c:v>.place</c:v>
                      </c:pt>
                      <c:pt idx="175">
                        <c:v>.cards</c:v>
                      </c:pt>
                      <c:pt idx="176">
                        <c:v>.diamonds</c:v>
                      </c:pt>
                      <c:pt idx="177">
                        <c:v>.engineering</c:v>
                      </c:pt>
                      <c:pt idx="178">
                        <c:v>.sexy</c:v>
                      </c:pt>
                      <c:pt idx="179">
                        <c:v>.career</c:v>
                      </c:pt>
                      <c:pt idx="180">
                        <c:v>.parts</c:v>
                      </c:pt>
                      <c:pt idx="181">
                        <c:v>.watch</c:v>
                      </c:pt>
                      <c:pt idx="182">
                        <c:v>.mortgage</c:v>
                      </c:pt>
                      <c:pt idx="183">
                        <c:v>.reise</c:v>
                      </c:pt>
                      <c:pt idx="184">
                        <c:v>.enterprises</c:v>
                      </c:pt>
                      <c:pt idx="185">
                        <c:v>.management</c:v>
                      </c:pt>
                      <c:pt idx="186">
                        <c:v>.ink</c:v>
                      </c:pt>
                      <c:pt idx="187">
                        <c:v>.dating</c:v>
                      </c:pt>
                      <c:pt idx="188">
                        <c:v>.limo</c:v>
                      </c:pt>
                      <c:pt idx="189">
                        <c:v>.archi</c:v>
                      </c:pt>
                      <c:pt idx="190">
                        <c:v>.singles</c:v>
                      </c:pt>
                      <c:pt idx="191">
                        <c:v>.wtf</c:v>
                      </c:pt>
                      <c:pt idx="192">
                        <c:v>.financial</c:v>
                      </c:pt>
                      <c:pt idx="193">
                        <c:v>.builders</c:v>
                      </c:pt>
                      <c:pt idx="194">
                        <c:v>.graphics</c:v>
                      </c:pt>
                      <c:pt idx="195">
                        <c:v>.haus</c:v>
                      </c:pt>
                      <c:pt idx="196">
                        <c:v>.vacations</c:v>
                      </c:pt>
                      <c:pt idx="197">
                        <c:v>.kitchen</c:v>
                      </c:pt>
                      <c:pt idx="198">
                        <c:v>.creditcard</c:v>
                      </c:pt>
                      <c:pt idx="199">
                        <c:v>.camp</c:v>
                      </c:pt>
                      <c:pt idx="200">
                        <c:v>.shoes</c:v>
                      </c:pt>
                      <c:pt idx="201">
                        <c:v>.tienda</c:v>
                      </c:pt>
                      <c:pt idx="202">
                        <c:v>.recipes</c:v>
                      </c:pt>
                      <c:pt idx="203">
                        <c:v>.gift</c:v>
                      </c:pt>
                      <c:pt idx="204">
                        <c:v>.furniture</c:v>
                      </c:pt>
                      <c:pt idx="205">
                        <c:v>.voyage</c:v>
                      </c:pt>
                      <c:pt idx="206">
                        <c:v>.accountants</c:v>
                      </c:pt>
                      <c:pt idx="207">
                        <c:v>.equipment</c:v>
                      </c:pt>
                      <c:pt idx="208">
                        <c:v>.vision</c:v>
                      </c:pt>
                      <c:pt idx="209">
                        <c:v>.ovh</c:v>
                      </c:pt>
                      <c:pt idx="210">
                        <c:v>.condos</c:v>
                      </c:pt>
                      <c:pt idx="211">
                        <c:v>.toys</c:v>
                      </c:pt>
                      <c:pt idx="212">
                        <c:v>.productions</c:v>
                      </c:pt>
                      <c:pt idx="213">
                        <c:v>.limited</c:v>
                      </c:pt>
                      <c:pt idx="214">
                        <c:v>.durban</c:v>
                      </c:pt>
                      <c:pt idx="215">
                        <c:v>.physio</c:v>
                      </c:pt>
                      <c:pt idx="216">
                        <c:v>.surgery</c:v>
                      </c:pt>
                      <c:pt idx="217">
                        <c:v>.cologne</c:v>
                      </c:pt>
                      <c:pt idx="218">
                        <c:v>.florist</c:v>
                      </c:pt>
                      <c:pt idx="219">
                        <c:v>.contractors</c:v>
                      </c:pt>
                      <c:pt idx="220">
                        <c:v>.cheap</c:v>
                      </c:pt>
                      <c:pt idx="221">
                        <c:v>.camera</c:v>
                      </c:pt>
                      <c:pt idx="222">
                        <c:v>.reisen</c:v>
                      </c:pt>
                      <c:pt idx="223">
                        <c:v>.glass</c:v>
                      </c:pt>
                      <c:pt idx="224">
                        <c:v>.computer</c:v>
                      </c:pt>
                      <c:pt idx="225">
                        <c:v>.rich</c:v>
                      </c:pt>
                      <c:pt idx="226">
                        <c:v>.flights</c:v>
                      </c:pt>
                      <c:pt idx="227">
                        <c:v>.cruises</c:v>
                      </c:pt>
                      <c:pt idx="228">
                        <c:v>.cab</c:v>
                      </c:pt>
                      <c:pt idx="229">
                        <c:v>.moda</c:v>
                      </c:pt>
                      <c:pt idx="230">
                        <c:v>.gratis</c:v>
                      </c:pt>
                      <c:pt idx="231">
                        <c:v>.moe</c:v>
                      </c:pt>
                      <c:pt idx="232">
                        <c:v>.town</c:v>
                      </c:pt>
                      <c:pt idx="233">
                        <c:v>.catering</c:v>
                      </c:pt>
                      <c:pt idx="234">
                        <c:v>.pics</c:v>
                      </c:pt>
                      <c:pt idx="235">
                        <c:v>.villas</c:v>
                      </c:pt>
                      <c:pt idx="236">
                        <c:v>.actor</c:v>
                      </c:pt>
                      <c:pt idx="237">
                        <c:v>.bid</c:v>
                      </c:pt>
                      <c:pt idx="238">
                        <c:v>.koeln</c:v>
                      </c:pt>
                      <c:pt idx="239">
                        <c:v>.hiv</c:v>
                      </c:pt>
                      <c:pt idx="240">
                        <c:v>.plumbing</c:v>
                      </c:pt>
                      <c:pt idx="241">
                        <c:v>.xn--80asehdb</c:v>
                      </c:pt>
                      <c:pt idx="242">
                        <c:v>.industries</c:v>
                      </c:pt>
                      <c:pt idx="243">
                        <c:v>.saarland</c:v>
                      </c:pt>
                      <c:pt idx="244">
                        <c:v>.surf</c:v>
                      </c:pt>
                      <c:pt idx="245">
                        <c:v>.cleaning</c:v>
                      </c:pt>
                      <c:pt idx="246">
                        <c:v>.pictures</c:v>
                      </c:pt>
                      <c:pt idx="247">
                        <c:v>.soy</c:v>
                      </c:pt>
                      <c:pt idx="248">
                        <c:v>.lease</c:v>
                      </c:pt>
                      <c:pt idx="249">
                        <c:v>.rehab</c:v>
                      </c:pt>
                      <c:pt idx="250">
                        <c:v>.fish</c:v>
                      </c:pt>
                      <c:pt idx="251">
                        <c:v>.claims</c:v>
                      </c:pt>
                      <c:pt idx="252">
                        <c:v>.dance</c:v>
                      </c:pt>
                      <c:pt idx="253">
                        <c:v>.lighting</c:v>
                      </c:pt>
                      <c:pt idx="254">
                        <c:v>.nagoya</c:v>
                      </c:pt>
                      <c:pt idx="255">
                        <c:v>.horse</c:v>
                      </c:pt>
                      <c:pt idx="256">
                        <c:v>.fail</c:v>
                      </c:pt>
                      <c:pt idx="257">
                        <c:v>.engineer</c:v>
                      </c:pt>
                      <c:pt idx="258">
                        <c:v>.viajes</c:v>
                      </c:pt>
                      <c:pt idx="259">
                        <c:v>.guitars</c:v>
                      </c:pt>
                      <c:pt idx="260">
                        <c:v>.report</c:v>
                      </c:pt>
                      <c:pt idx="261">
                        <c:v>.bargains</c:v>
                      </c:pt>
                      <c:pt idx="262">
                        <c:v>.rip</c:v>
                      </c:pt>
                      <c:pt idx="263">
                        <c:v>.onl</c:v>
                      </c:pt>
                      <c:pt idx="264">
                        <c:v>.futbol</c:v>
                      </c:pt>
                      <c:pt idx="265">
                        <c:v>.vodka</c:v>
                      </c:pt>
                      <c:pt idx="266">
                        <c:v>.maison</c:v>
                      </c:pt>
                      <c:pt idx="267">
                        <c:v>.associates</c:v>
                      </c:pt>
                      <c:pt idx="268">
                        <c:v>.supplies</c:v>
                      </c:pt>
                      <c:pt idx="269">
                        <c:v>.rest</c:v>
                      </c:pt>
                      <c:pt idx="270">
                        <c:v>.exposed</c:v>
                      </c:pt>
                      <c:pt idx="271">
                        <c:v>.yokohama</c:v>
                      </c:pt>
                      <c:pt idx="272">
                        <c:v>.supply</c:v>
                      </c:pt>
                      <c:pt idx="273">
                        <c:v>.degree</c:v>
                      </c:pt>
                      <c:pt idx="274">
                        <c:v>.fishing</c:v>
                      </c:pt>
                      <c:pt idx="275">
                        <c:v>.cooking</c:v>
                      </c:pt>
                      <c:pt idx="276">
                        <c:v>.gop</c:v>
                      </c:pt>
                      <c:pt idx="277">
                        <c:v>.okinawa</c:v>
                      </c:pt>
                      <c:pt idx="278">
                        <c:v>.jetzt</c:v>
                      </c:pt>
                      <c:pt idx="279">
                        <c:v>.desi</c:v>
                      </c:pt>
                      <c:pt idx="280">
                        <c:v>.xn--80aswg</c:v>
                      </c:pt>
                      <c:pt idx="281">
                        <c:v>.juegos</c:v>
                      </c:pt>
                      <c:pt idx="282">
                        <c:v>.democrat</c:v>
                      </c:pt>
                      <c:pt idx="283">
                        <c:v>.army</c:v>
                      </c:pt>
                      <c:pt idx="284">
                        <c:v>.schule</c:v>
                      </c:pt>
                      <c:pt idx="285">
                        <c:v>.xn--c1avg</c:v>
                      </c:pt>
                      <c:pt idx="286">
                        <c:v>.ryukyu</c:v>
                      </c:pt>
                      <c:pt idx="287">
                        <c:v>.republican</c:v>
                      </c:pt>
                      <c:pt idx="288">
                        <c:v>.sarl</c:v>
                      </c:pt>
                      <c:pt idx="289">
                        <c:v>.xn--q9jyb4c</c:v>
                      </c:pt>
                      <c:pt idx="290">
                        <c:v>.xn--6frz82g</c:v>
                      </c:pt>
                      <c:pt idx="291">
                        <c:v>.gives</c:v>
                      </c:pt>
                      <c:pt idx="292">
                        <c:v>.gripe</c:v>
                      </c:pt>
                      <c:pt idx="293">
                        <c:v>.ltda</c:v>
                      </c:pt>
                      <c:pt idx="294">
                        <c:v>.rodeo</c:v>
                      </c:pt>
                      <c:pt idx="295">
                        <c:v>.airforce</c:v>
                      </c:pt>
                      <c:pt idx="296">
                        <c:v>.xn--ngbc5azd</c:v>
                      </c:pt>
                      <c:pt idx="297">
                        <c:v>.xn--mgbab2bd</c:v>
                      </c:pt>
                      <c:pt idx="298">
                        <c:v>.navy</c:v>
                      </c:pt>
                      <c:pt idx="299">
                        <c:v>.shiksha</c:v>
                      </c:pt>
                      <c:pt idx="300">
                        <c:v>.organic</c:v>
                      </c:pt>
                      <c:pt idx="301">
                        <c:v>.qpon</c:v>
                      </c:pt>
                      <c:pt idx="302">
                        <c:v>.xn--nqv7f</c:v>
                      </c:pt>
                      <c:pt idx="303">
                        <c:v>.xn--i1b6b1a6a2e</c:v>
                      </c:pt>
                    </c:strCache>
                  </c:strRef>
                </c:cat>
                <c:val>
                  <c:numRef>
                    <c:extLst xmlns:c15="http://schemas.microsoft.com/office/drawing/2012/chart">
                      <c:ext xmlns:c15="http://schemas.microsoft.com/office/drawing/2012/chart" uri="{02D57815-91ED-43cb-92C2-25804820EDAC}">
                        <c15:formulaRef>
                          <c15:sqref>'[TLD sales from end of sunrise period Mar 31 2015 v4.xlsx]List 20150420 Revenue'!$I$2:$I$305</c15:sqref>
                        </c15:formulaRef>
                      </c:ext>
                    </c:extLst>
                    <c:numCache>
                      <c:formatCode>General</c:formatCode>
                      <c:ptCount val="304"/>
                    </c:numCache>
                  </c:numRef>
                </c:val>
              </c15:ser>
            </c15:filteredBarSeries>
            <c15:filteredBarSeries>
              <c15:ser>
                <c:idx val="7"/>
                <c:order val="7"/>
                <c:tx>
                  <c:strRef>
                    <c:extLst xmlns:c15="http://schemas.microsoft.com/office/drawing/2012/chart">
                      <c:ext xmlns:c15="http://schemas.microsoft.com/office/drawing/2012/chart" uri="{02D57815-91ED-43cb-92C2-25804820EDAC}">
                        <c15:formulaRef>
                          <c15:sqref>'[TLD sales from end of sunrise period Mar 31 2015 v4.xlsx]List 20150420 Revenue'!$J$1</c15:sqref>
                        </c15:formulaRef>
                      </c:ext>
                    </c:extLst>
                    <c:strCache>
                      <c:ptCount val="1"/>
                      <c:pt idx="0">
                        <c:v>Est Yr Revenue</c:v>
                      </c:pt>
                    </c:strCache>
                  </c:strRef>
                </c:tx>
                <c:spPr>
                  <a:gradFill rotWithShape="1">
                    <a:gsLst>
                      <a:gs pos="0">
                        <a:schemeClr val="accent2">
                          <a:lumMod val="60000"/>
                          <a:tint val="65000"/>
                          <a:shade val="92000"/>
                          <a:satMod val="130000"/>
                        </a:schemeClr>
                      </a:gs>
                      <a:gs pos="45000">
                        <a:schemeClr val="accent2">
                          <a:lumMod val="60000"/>
                          <a:tint val="60000"/>
                          <a:shade val="99000"/>
                          <a:satMod val="120000"/>
                        </a:schemeClr>
                      </a:gs>
                      <a:gs pos="100000">
                        <a:schemeClr val="accent2">
                          <a:lumMod val="60000"/>
                          <a:tint val="55000"/>
                          <a:satMod val="140000"/>
                        </a:schemeClr>
                      </a:gs>
                    </a:gsLst>
                    <a:path path="circle">
                      <a:fillToRect l="100000" t="100000" r="100000" b="100000"/>
                    </a:path>
                  </a:gradFill>
                  <a:ln w="9525" cap="flat" cmpd="sng" algn="ctr">
                    <a:solidFill>
                      <a:schemeClr val="accent2">
                        <a:lumMod val="60000"/>
                        <a:shade val="95000"/>
                      </a:schemeClr>
                    </a:solidFill>
                    <a:round/>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v4.xlsx]List 20150420 Revenue'!$B$2:$B$305</c15:sqref>
                        </c15:formulaRef>
                      </c:ext>
                    </c:extLst>
                    <c:strCache>
                      <c:ptCount val="304"/>
                      <c:pt idx="0">
                        <c:v>.nyc</c:v>
                      </c:pt>
                      <c:pt idx="1">
                        <c:v>.london</c:v>
                      </c:pt>
                      <c:pt idx="2">
                        <c:v>.xn--czru2d</c:v>
                      </c:pt>
                      <c:pt idx="3">
                        <c:v>.property</c:v>
                      </c:pt>
                      <c:pt idx="4">
                        <c:v>.xn--55qx5d</c:v>
                      </c:pt>
                      <c:pt idx="5">
                        <c:v>.xn--czr694b</c:v>
                      </c:pt>
                      <c:pt idx="6">
                        <c:v>.bayern</c:v>
                      </c:pt>
                      <c:pt idx="7">
                        <c:v>.wang</c:v>
                      </c:pt>
                      <c:pt idx="8">
                        <c:v>.club</c:v>
                      </c:pt>
                      <c:pt idx="9">
                        <c:v>.xn--io0a7i</c:v>
                      </c:pt>
                      <c:pt idx="10">
                        <c:v>.paris</c:v>
                      </c:pt>
                      <c:pt idx="11">
                        <c:v>.world</c:v>
                      </c:pt>
                      <c:pt idx="12">
                        <c:v>.website</c:v>
                      </c:pt>
                      <c:pt idx="13">
                        <c:v>.hamburg</c:v>
                      </c:pt>
                      <c:pt idx="14">
                        <c:v>.guru</c:v>
                      </c:pt>
                      <c:pt idx="15">
                        <c:v>.vegas</c:v>
                      </c:pt>
                      <c:pt idx="16">
                        <c:v>.expert</c:v>
                      </c:pt>
                      <c:pt idx="17">
                        <c:v>.xn--3ds443g</c:v>
                      </c:pt>
                      <c:pt idx="18">
                        <c:v>.hosting</c:v>
                      </c:pt>
                      <c:pt idx="19">
                        <c:v>.vlaanderen</c:v>
                      </c:pt>
                      <c:pt idx="20">
                        <c:v>.solutions</c:v>
                      </c:pt>
                      <c:pt idx="21">
                        <c:v>.lawyer</c:v>
                      </c:pt>
                      <c:pt idx="22">
                        <c:v>.immo</c:v>
                      </c:pt>
                      <c:pt idx="23">
                        <c:v>.brussels</c:v>
                      </c:pt>
                      <c:pt idx="24">
                        <c:v>.voting</c:v>
                      </c:pt>
                      <c:pt idx="25">
                        <c:v>.xn--6qq986b3xl</c:v>
                      </c:pt>
                      <c:pt idx="26">
                        <c:v>.global</c:v>
                      </c:pt>
                      <c:pt idx="27">
                        <c:v>.help</c:v>
                      </c:pt>
                      <c:pt idx="28">
                        <c:v>.quebec</c:v>
                      </c:pt>
                      <c:pt idx="29">
                        <c:v>.email</c:v>
                      </c:pt>
                      <c:pt idx="30">
                        <c:v>.life</c:v>
                      </c:pt>
                      <c:pt idx="31">
                        <c:v>.melbourne</c:v>
                      </c:pt>
                      <c:pt idx="32">
                        <c:v>.eus</c:v>
                      </c:pt>
                      <c:pt idx="33">
                        <c:v>.luxury</c:v>
                      </c:pt>
                      <c:pt idx="34">
                        <c:v>.xn--3bst00m</c:v>
                      </c:pt>
                      <c:pt idx="35">
                        <c:v>.scot</c:v>
                      </c:pt>
                      <c:pt idx="36">
                        <c:v>.services</c:v>
                      </c:pt>
                      <c:pt idx="37">
                        <c:v>.space</c:v>
                      </c:pt>
                      <c:pt idx="38">
                        <c:v>.today</c:v>
                      </c:pt>
                      <c:pt idx="39">
                        <c:v>.diet</c:v>
                      </c:pt>
                      <c:pt idx="40">
                        <c:v>.tokyo</c:v>
                      </c:pt>
                      <c:pt idx="41">
                        <c:v>.attorney</c:v>
                      </c:pt>
                      <c:pt idx="42">
                        <c:v>.forsale</c:v>
                      </c:pt>
                      <c:pt idx="43">
                        <c:v>.link</c:v>
                      </c:pt>
                      <c:pt idx="44">
                        <c:v>.company</c:v>
                      </c:pt>
                      <c:pt idx="45">
                        <c:v>.versicherung</c:v>
                      </c:pt>
                      <c:pt idx="46">
                        <c:v>.city</c:v>
                      </c:pt>
                      <c:pt idx="47">
                        <c:v>.wien</c:v>
                      </c:pt>
                      <c:pt idx="48">
                        <c:v>.bio</c:v>
                      </c:pt>
                      <c:pt idx="49">
                        <c:v>.click</c:v>
                      </c:pt>
                      <c:pt idx="50">
                        <c:v>.education</c:v>
                      </c:pt>
                      <c:pt idx="51">
                        <c:v>.xn--fiq228c5hs</c:v>
                      </c:pt>
                      <c:pt idx="52">
                        <c:v>.moscow</c:v>
                      </c:pt>
                      <c:pt idx="53">
                        <c:v>.consulting</c:v>
                      </c:pt>
                      <c:pt idx="54">
                        <c:v>.church</c:v>
                      </c:pt>
                      <c:pt idx="55">
                        <c:v>.media</c:v>
                      </c:pt>
                      <c:pt idx="56">
                        <c:v>.tips</c:v>
                      </c:pt>
                      <c:pt idx="57">
                        <c:v>.audio</c:v>
                      </c:pt>
                      <c:pt idx="58">
                        <c:v>.photography</c:v>
                      </c:pt>
                      <c:pt idx="59">
                        <c:v>.restaurant</c:v>
                      </c:pt>
                      <c:pt idx="60">
                        <c:v>.rocks</c:v>
                      </c:pt>
                      <c:pt idx="61">
                        <c:v>.academy</c:v>
                      </c:pt>
                      <c:pt idx="62">
                        <c:v>.training</c:v>
                      </c:pt>
                      <c:pt idx="63">
                        <c:v>.bzh</c:v>
                      </c:pt>
                      <c:pt idx="64">
                        <c:v>.center</c:v>
                      </c:pt>
                      <c:pt idx="65">
                        <c:v>.guide</c:v>
                      </c:pt>
                      <c:pt idx="66">
                        <c:v>.business</c:v>
                      </c:pt>
                      <c:pt idx="67">
                        <c:v>.xn--4gbrim</c:v>
                      </c:pt>
                      <c:pt idx="68">
                        <c:v>.software</c:v>
                      </c:pt>
                      <c:pt idx="69">
                        <c:v>.healthcare</c:v>
                      </c:pt>
                      <c:pt idx="70">
                        <c:v>.christmas</c:v>
                      </c:pt>
                      <c:pt idx="71">
                        <c:v>.technology</c:v>
                      </c:pt>
                      <c:pt idx="72">
                        <c:v>.agency</c:v>
                      </c:pt>
                      <c:pt idx="73">
                        <c:v>.events</c:v>
                      </c:pt>
                      <c:pt idx="74">
                        <c:v>.network</c:v>
                      </c:pt>
                      <c:pt idx="75">
                        <c:v>.gal</c:v>
                      </c:pt>
                      <c:pt idx="76">
                        <c:v>.house</c:v>
                      </c:pt>
                      <c:pt idx="77">
                        <c:v>.deals</c:v>
                      </c:pt>
                      <c:pt idx="78">
                        <c:v>.ooo</c:v>
                      </c:pt>
                      <c:pt idx="79">
                        <c:v>.kiwi</c:v>
                      </c:pt>
                      <c:pt idx="80">
                        <c:v>.kaufen</c:v>
                      </c:pt>
                      <c:pt idx="81">
                        <c:v>.support</c:v>
                      </c:pt>
                      <c:pt idx="82">
                        <c:v>.dental</c:v>
                      </c:pt>
                      <c:pt idx="83">
                        <c:v>.ninja</c:v>
                      </c:pt>
                      <c:pt idx="84">
                        <c:v>.zone</c:v>
                      </c:pt>
                      <c:pt idx="85">
                        <c:v>.blackfriday</c:v>
                      </c:pt>
                      <c:pt idx="86">
                        <c:v>.digital</c:v>
                      </c:pt>
                      <c:pt idx="87">
                        <c:v>.systems</c:v>
                      </c:pt>
                      <c:pt idx="88">
                        <c:v>.pizza</c:v>
                      </c:pt>
                      <c:pt idx="89">
                        <c:v>.directory</c:v>
                      </c:pt>
                      <c:pt idx="90">
                        <c:v>.red</c:v>
                      </c:pt>
                      <c:pt idx="91">
                        <c:v>.webcam</c:v>
                      </c:pt>
                      <c:pt idx="92">
                        <c:v>.bar</c:v>
                      </c:pt>
                      <c:pt idx="93">
                        <c:v>.band</c:v>
                      </c:pt>
                      <c:pt idx="94">
                        <c:v>.marketing</c:v>
                      </c:pt>
                      <c:pt idx="95">
                        <c:v>.how</c:v>
                      </c:pt>
                      <c:pt idx="96">
                        <c:v>.xn--80adxhks</c:v>
                      </c:pt>
                      <c:pt idx="97">
                        <c:v>.beer</c:v>
                      </c:pt>
                      <c:pt idx="98">
                        <c:v>.photo</c:v>
                      </c:pt>
                      <c:pt idx="99">
                        <c:v>.rentals</c:v>
                      </c:pt>
                      <c:pt idx="100">
                        <c:v>.top</c:v>
                      </c:pt>
                      <c:pt idx="101">
                        <c:v>.black</c:v>
                      </c:pt>
                      <c:pt idx="102">
                        <c:v>.international</c:v>
                      </c:pt>
                      <c:pt idx="103">
                        <c:v>.clothing</c:v>
                      </c:pt>
                      <c:pt idx="104">
                        <c:v>.coffee</c:v>
                      </c:pt>
                      <c:pt idx="105">
                        <c:v>.ventures</c:v>
                      </c:pt>
                      <c:pt idx="106">
                        <c:v>.clinic</c:v>
                      </c:pt>
                      <c:pt idx="107">
                        <c:v>.immobilien</c:v>
                      </c:pt>
                      <c:pt idx="108">
                        <c:v>.properties</c:v>
                      </c:pt>
                      <c:pt idx="109">
                        <c:v>.wiki</c:v>
                      </c:pt>
                      <c:pt idx="110">
                        <c:v>.careers</c:v>
                      </c:pt>
                      <c:pt idx="111">
                        <c:v>.social</c:v>
                      </c:pt>
                      <c:pt idx="112">
                        <c:v>.bike</c:v>
                      </c:pt>
                      <c:pt idx="113">
                        <c:v>.trade</c:v>
                      </c:pt>
                      <c:pt idx="114">
                        <c:v>.land</c:v>
                      </c:pt>
                      <c:pt idx="115">
                        <c:v>.boutique</c:v>
                      </c:pt>
                      <c:pt idx="116">
                        <c:v>.care</c:v>
                      </c:pt>
                      <c:pt idx="117">
                        <c:v>.gallery</c:v>
                      </c:pt>
                      <c:pt idx="118">
                        <c:v>.menu</c:v>
                      </c:pt>
                      <c:pt idx="119">
                        <c:v>.holdings</c:v>
                      </c:pt>
                      <c:pt idx="120">
                        <c:v>.community</c:v>
                      </c:pt>
                      <c:pt idx="121">
                        <c:v>.reviews</c:v>
                      </c:pt>
                      <c:pt idx="122">
                        <c:v>.holiday</c:v>
                      </c:pt>
                      <c:pt idx="123">
                        <c:v>.country</c:v>
                      </c:pt>
                      <c:pt idx="124">
                        <c:v>.build</c:v>
                      </c:pt>
                      <c:pt idx="125">
                        <c:v>.host</c:v>
                      </c:pt>
                      <c:pt idx="126">
                        <c:v>.investments</c:v>
                      </c:pt>
                      <c:pt idx="127">
                        <c:v>.cool</c:v>
                      </c:pt>
                      <c:pt idx="128">
                        <c:v>.direct</c:v>
                      </c:pt>
                      <c:pt idx="129">
                        <c:v>.kim</c:v>
                      </c:pt>
                      <c:pt idx="130">
                        <c:v>.loans</c:v>
                      </c:pt>
                      <c:pt idx="131">
                        <c:v>.capetown</c:v>
                      </c:pt>
                      <c:pt idx="132">
                        <c:v>.buzz</c:v>
                      </c:pt>
                      <c:pt idx="133">
                        <c:v>.photos</c:v>
                      </c:pt>
                      <c:pt idx="134">
                        <c:v>.university</c:v>
                      </c:pt>
                      <c:pt idx="135">
                        <c:v>.dentist</c:v>
                      </c:pt>
                      <c:pt idx="136">
                        <c:v>.fitness</c:v>
                      </c:pt>
                      <c:pt idx="137">
                        <c:v>.finance</c:v>
                      </c:pt>
                      <c:pt idx="138">
                        <c:v>.auction</c:v>
                      </c:pt>
                      <c:pt idx="139">
                        <c:v>.tattoo</c:v>
                      </c:pt>
                      <c:pt idx="140">
                        <c:v>.farm</c:v>
                      </c:pt>
                      <c:pt idx="141">
                        <c:v>.estate</c:v>
                      </c:pt>
                      <c:pt idx="142">
                        <c:v>.ceo</c:v>
                      </c:pt>
                      <c:pt idx="143">
                        <c:v>.tools</c:v>
                      </c:pt>
                      <c:pt idx="144">
                        <c:v>.pub</c:v>
                      </c:pt>
                      <c:pt idx="145">
                        <c:v>.institute</c:v>
                      </c:pt>
                      <c:pt idx="146">
                        <c:v>.foundation</c:v>
                      </c:pt>
                      <c:pt idx="147">
                        <c:v>.blue</c:v>
                      </c:pt>
                      <c:pt idx="148">
                        <c:v>.hiphop</c:v>
                      </c:pt>
                      <c:pt idx="149">
                        <c:v>.market</c:v>
                      </c:pt>
                      <c:pt idx="150">
                        <c:v>.tax</c:v>
                      </c:pt>
                      <c:pt idx="151">
                        <c:v>.codes</c:v>
                      </c:pt>
                      <c:pt idx="152">
                        <c:v>.capital</c:v>
                      </c:pt>
                      <c:pt idx="153">
                        <c:v>.ruhr</c:v>
                      </c:pt>
                      <c:pt idx="154">
                        <c:v>.ren</c:v>
                      </c:pt>
                      <c:pt idx="155">
                        <c:v>.fund</c:v>
                      </c:pt>
                      <c:pt idx="156">
                        <c:v>.gent</c:v>
                      </c:pt>
                      <c:pt idx="157">
                        <c:v>.domains</c:v>
                      </c:pt>
                      <c:pt idx="158">
                        <c:v>.repair</c:v>
                      </c:pt>
                      <c:pt idx="159">
                        <c:v>.discount</c:v>
                      </c:pt>
                      <c:pt idx="160">
                        <c:v>.cash</c:v>
                      </c:pt>
                      <c:pt idx="161">
                        <c:v>.pink</c:v>
                      </c:pt>
                      <c:pt idx="162">
                        <c:v>.uno</c:v>
                      </c:pt>
                      <c:pt idx="163">
                        <c:v>.vet</c:v>
                      </c:pt>
                      <c:pt idx="164">
                        <c:v>.solar</c:v>
                      </c:pt>
                      <c:pt idx="165">
                        <c:v>.press</c:v>
                      </c:pt>
                      <c:pt idx="166">
                        <c:v>.partners</c:v>
                      </c:pt>
                      <c:pt idx="167">
                        <c:v>.credit</c:v>
                      </c:pt>
                      <c:pt idx="168">
                        <c:v>.insure</c:v>
                      </c:pt>
                      <c:pt idx="169">
                        <c:v>.joburg</c:v>
                      </c:pt>
                      <c:pt idx="170">
                        <c:v>.best</c:v>
                      </c:pt>
                      <c:pt idx="171">
                        <c:v>.construction</c:v>
                      </c:pt>
                      <c:pt idx="172">
                        <c:v>.gifts</c:v>
                      </c:pt>
                      <c:pt idx="173">
                        <c:v>.exchange</c:v>
                      </c:pt>
                      <c:pt idx="174">
                        <c:v>.place</c:v>
                      </c:pt>
                      <c:pt idx="175">
                        <c:v>.cards</c:v>
                      </c:pt>
                      <c:pt idx="176">
                        <c:v>.diamonds</c:v>
                      </c:pt>
                      <c:pt idx="177">
                        <c:v>.engineering</c:v>
                      </c:pt>
                      <c:pt idx="178">
                        <c:v>.sexy</c:v>
                      </c:pt>
                      <c:pt idx="179">
                        <c:v>.career</c:v>
                      </c:pt>
                      <c:pt idx="180">
                        <c:v>.parts</c:v>
                      </c:pt>
                      <c:pt idx="181">
                        <c:v>.watch</c:v>
                      </c:pt>
                      <c:pt idx="182">
                        <c:v>.mortgage</c:v>
                      </c:pt>
                      <c:pt idx="183">
                        <c:v>.reise</c:v>
                      </c:pt>
                      <c:pt idx="184">
                        <c:v>.enterprises</c:v>
                      </c:pt>
                      <c:pt idx="185">
                        <c:v>.management</c:v>
                      </c:pt>
                      <c:pt idx="186">
                        <c:v>.ink</c:v>
                      </c:pt>
                      <c:pt idx="187">
                        <c:v>.dating</c:v>
                      </c:pt>
                      <c:pt idx="188">
                        <c:v>.limo</c:v>
                      </c:pt>
                      <c:pt idx="189">
                        <c:v>.archi</c:v>
                      </c:pt>
                      <c:pt idx="190">
                        <c:v>.singles</c:v>
                      </c:pt>
                      <c:pt idx="191">
                        <c:v>.wtf</c:v>
                      </c:pt>
                      <c:pt idx="192">
                        <c:v>.financial</c:v>
                      </c:pt>
                      <c:pt idx="193">
                        <c:v>.builders</c:v>
                      </c:pt>
                      <c:pt idx="194">
                        <c:v>.graphics</c:v>
                      </c:pt>
                      <c:pt idx="195">
                        <c:v>.haus</c:v>
                      </c:pt>
                      <c:pt idx="196">
                        <c:v>.vacations</c:v>
                      </c:pt>
                      <c:pt idx="197">
                        <c:v>.kitchen</c:v>
                      </c:pt>
                      <c:pt idx="198">
                        <c:v>.creditcard</c:v>
                      </c:pt>
                      <c:pt idx="199">
                        <c:v>.camp</c:v>
                      </c:pt>
                      <c:pt idx="200">
                        <c:v>.shoes</c:v>
                      </c:pt>
                      <c:pt idx="201">
                        <c:v>.tienda</c:v>
                      </c:pt>
                      <c:pt idx="202">
                        <c:v>.recipes</c:v>
                      </c:pt>
                      <c:pt idx="203">
                        <c:v>.gift</c:v>
                      </c:pt>
                      <c:pt idx="204">
                        <c:v>.furniture</c:v>
                      </c:pt>
                      <c:pt idx="205">
                        <c:v>.voyage</c:v>
                      </c:pt>
                      <c:pt idx="206">
                        <c:v>.accountants</c:v>
                      </c:pt>
                      <c:pt idx="207">
                        <c:v>.equipment</c:v>
                      </c:pt>
                      <c:pt idx="208">
                        <c:v>.vision</c:v>
                      </c:pt>
                      <c:pt idx="209">
                        <c:v>.ovh</c:v>
                      </c:pt>
                      <c:pt idx="210">
                        <c:v>.condos</c:v>
                      </c:pt>
                      <c:pt idx="211">
                        <c:v>.toys</c:v>
                      </c:pt>
                      <c:pt idx="212">
                        <c:v>.productions</c:v>
                      </c:pt>
                      <c:pt idx="213">
                        <c:v>.limited</c:v>
                      </c:pt>
                      <c:pt idx="214">
                        <c:v>.durban</c:v>
                      </c:pt>
                      <c:pt idx="215">
                        <c:v>.physio</c:v>
                      </c:pt>
                      <c:pt idx="216">
                        <c:v>.surgery</c:v>
                      </c:pt>
                      <c:pt idx="217">
                        <c:v>.cologne</c:v>
                      </c:pt>
                      <c:pt idx="218">
                        <c:v>.florist</c:v>
                      </c:pt>
                      <c:pt idx="219">
                        <c:v>.contractors</c:v>
                      </c:pt>
                      <c:pt idx="220">
                        <c:v>.cheap</c:v>
                      </c:pt>
                      <c:pt idx="221">
                        <c:v>.camera</c:v>
                      </c:pt>
                      <c:pt idx="222">
                        <c:v>.reisen</c:v>
                      </c:pt>
                      <c:pt idx="223">
                        <c:v>.glass</c:v>
                      </c:pt>
                      <c:pt idx="224">
                        <c:v>.computer</c:v>
                      </c:pt>
                      <c:pt idx="225">
                        <c:v>.rich</c:v>
                      </c:pt>
                      <c:pt idx="226">
                        <c:v>.flights</c:v>
                      </c:pt>
                      <c:pt idx="227">
                        <c:v>.cruises</c:v>
                      </c:pt>
                      <c:pt idx="228">
                        <c:v>.cab</c:v>
                      </c:pt>
                      <c:pt idx="229">
                        <c:v>.moda</c:v>
                      </c:pt>
                      <c:pt idx="230">
                        <c:v>.gratis</c:v>
                      </c:pt>
                      <c:pt idx="231">
                        <c:v>.moe</c:v>
                      </c:pt>
                      <c:pt idx="232">
                        <c:v>.town</c:v>
                      </c:pt>
                      <c:pt idx="233">
                        <c:v>.catering</c:v>
                      </c:pt>
                      <c:pt idx="234">
                        <c:v>.pics</c:v>
                      </c:pt>
                      <c:pt idx="235">
                        <c:v>.villas</c:v>
                      </c:pt>
                      <c:pt idx="236">
                        <c:v>.actor</c:v>
                      </c:pt>
                      <c:pt idx="237">
                        <c:v>.bid</c:v>
                      </c:pt>
                      <c:pt idx="238">
                        <c:v>.koeln</c:v>
                      </c:pt>
                      <c:pt idx="239">
                        <c:v>.hiv</c:v>
                      </c:pt>
                      <c:pt idx="240">
                        <c:v>.plumbing</c:v>
                      </c:pt>
                      <c:pt idx="241">
                        <c:v>.xn--80asehdb</c:v>
                      </c:pt>
                      <c:pt idx="242">
                        <c:v>.industries</c:v>
                      </c:pt>
                      <c:pt idx="243">
                        <c:v>.saarland</c:v>
                      </c:pt>
                      <c:pt idx="244">
                        <c:v>.surf</c:v>
                      </c:pt>
                      <c:pt idx="245">
                        <c:v>.cleaning</c:v>
                      </c:pt>
                      <c:pt idx="246">
                        <c:v>.pictures</c:v>
                      </c:pt>
                      <c:pt idx="247">
                        <c:v>.soy</c:v>
                      </c:pt>
                      <c:pt idx="248">
                        <c:v>.lease</c:v>
                      </c:pt>
                      <c:pt idx="249">
                        <c:v>.rehab</c:v>
                      </c:pt>
                      <c:pt idx="250">
                        <c:v>.fish</c:v>
                      </c:pt>
                      <c:pt idx="251">
                        <c:v>.claims</c:v>
                      </c:pt>
                      <c:pt idx="252">
                        <c:v>.dance</c:v>
                      </c:pt>
                      <c:pt idx="253">
                        <c:v>.lighting</c:v>
                      </c:pt>
                      <c:pt idx="254">
                        <c:v>.nagoya</c:v>
                      </c:pt>
                      <c:pt idx="255">
                        <c:v>.horse</c:v>
                      </c:pt>
                      <c:pt idx="256">
                        <c:v>.fail</c:v>
                      </c:pt>
                      <c:pt idx="257">
                        <c:v>.engineer</c:v>
                      </c:pt>
                      <c:pt idx="258">
                        <c:v>.viajes</c:v>
                      </c:pt>
                      <c:pt idx="259">
                        <c:v>.guitars</c:v>
                      </c:pt>
                      <c:pt idx="260">
                        <c:v>.report</c:v>
                      </c:pt>
                      <c:pt idx="261">
                        <c:v>.bargains</c:v>
                      </c:pt>
                      <c:pt idx="262">
                        <c:v>.rip</c:v>
                      </c:pt>
                      <c:pt idx="263">
                        <c:v>.onl</c:v>
                      </c:pt>
                      <c:pt idx="264">
                        <c:v>.futbol</c:v>
                      </c:pt>
                      <c:pt idx="265">
                        <c:v>.vodka</c:v>
                      </c:pt>
                      <c:pt idx="266">
                        <c:v>.maison</c:v>
                      </c:pt>
                      <c:pt idx="267">
                        <c:v>.associates</c:v>
                      </c:pt>
                      <c:pt idx="268">
                        <c:v>.supplies</c:v>
                      </c:pt>
                      <c:pt idx="269">
                        <c:v>.rest</c:v>
                      </c:pt>
                      <c:pt idx="270">
                        <c:v>.exposed</c:v>
                      </c:pt>
                      <c:pt idx="271">
                        <c:v>.yokohama</c:v>
                      </c:pt>
                      <c:pt idx="272">
                        <c:v>.supply</c:v>
                      </c:pt>
                      <c:pt idx="273">
                        <c:v>.degree</c:v>
                      </c:pt>
                      <c:pt idx="274">
                        <c:v>.fishing</c:v>
                      </c:pt>
                      <c:pt idx="275">
                        <c:v>.cooking</c:v>
                      </c:pt>
                      <c:pt idx="276">
                        <c:v>.gop</c:v>
                      </c:pt>
                      <c:pt idx="277">
                        <c:v>.okinawa</c:v>
                      </c:pt>
                      <c:pt idx="278">
                        <c:v>.jetzt</c:v>
                      </c:pt>
                      <c:pt idx="279">
                        <c:v>.desi</c:v>
                      </c:pt>
                      <c:pt idx="280">
                        <c:v>.xn--80aswg</c:v>
                      </c:pt>
                      <c:pt idx="281">
                        <c:v>.juegos</c:v>
                      </c:pt>
                      <c:pt idx="282">
                        <c:v>.democrat</c:v>
                      </c:pt>
                      <c:pt idx="283">
                        <c:v>.army</c:v>
                      </c:pt>
                      <c:pt idx="284">
                        <c:v>.schule</c:v>
                      </c:pt>
                      <c:pt idx="285">
                        <c:v>.xn--c1avg</c:v>
                      </c:pt>
                      <c:pt idx="286">
                        <c:v>.ryukyu</c:v>
                      </c:pt>
                      <c:pt idx="287">
                        <c:v>.republican</c:v>
                      </c:pt>
                      <c:pt idx="288">
                        <c:v>.sarl</c:v>
                      </c:pt>
                      <c:pt idx="289">
                        <c:v>.xn--q9jyb4c</c:v>
                      </c:pt>
                      <c:pt idx="290">
                        <c:v>.xn--6frz82g</c:v>
                      </c:pt>
                      <c:pt idx="291">
                        <c:v>.gives</c:v>
                      </c:pt>
                      <c:pt idx="292">
                        <c:v>.gripe</c:v>
                      </c:pt>
                      <c:pt idx="293">
                        <c:v>.ltda</c:v>
                      </c:pt>
                      <c:pt idx="294">
                        <c:v>.rodeo</c:v>
                      </c:pt>
                      <c:pt idx="295">
                        <c:v>.airforce</c:v>
                      </c:pt>
                      <c:pt idx="296">
                        <c:v>.xn--ngbc5azd</c:v>
                      </c:pt>
                      <c:pt idx="297">
                        <c:v>.xn--mgbab2bd</c:v>
                      </c:pt>
                      <c:pt idx="298">
                        <c:v>.navy</c:v>
                      </c:pt>
                      <c:pt idx="299">
                        <c:v>.shiksha</c:v>
                      </c:pt>
                      <c:pt idx="300">
                        <c:v>.organic</c:v>
                      </c:pt>
                      <c:pt idx="301">
                        <c:v>.qpon</c:v>
                      </c:pt>
                      <c:pt idx="302">
                        <c:v>.xn--nqv7f</c:v>
                      </c:pt>
                      <c:pt idx="303">
                        <c:v>.xn--i1b6b1a6a2e</c:v>
                      </c:pt>
                    </c:strCache>
                  </c:strRef>
                </c:cat>
                <c:val>
                  <c:numRef>
                    <c:extLst xmlns:c15="http://schemas.microsoft.com/office/drawing/2012/chart">
                      <c:ext xmlns:c15="http://schemas.microsoft.com/office/drawing/2012/chart" uri="{02D57815-91ED-43cb-92C2-25804820EDAC}">
                        <c15:formulaRef>
                          <c15:sqref>'[TLD sales from end of sunrise period Mar 31 2015 v4.xlsx]List 20150420 Revenue'!$J$2:$J$305</c15:sqref>
                        </c15:formulaRef>
                      </c:ext>
                    </c:extLst>
                    <c:numCache>
                      <c:formatCode>_(* #,##0_);_(* \(#,##0\);_(* "-"??_);_(@_)</c:formatCode>
                      <c:ptCount val="304"/>
                      <c:pt idx="0">
                        <c:v>6095013.6689655185</c:v>
                      </c:pt>
                      <c:pt idx="1">
                        <c:v>5207117.7996287132</c:v>
                      </c:pt>
                      <c:pt idx="2">
                        <c:v>3978637.7358490564</c:v>
                      </c:pt>
                      <c:pt idx="3">
                        <c:v>3960220.5518000005</c:v>
                      </c:pt>
                      <c:pt idx="4">
                        <c:v>3741046.4878378385</c:v>
                      </c:pt>
                      <c:pt idx="5">
                        <c:v>3029625.3166666669</c:v>
                      </c:pt>
                      <c:pt idx="6">
                        <c:v>2722843.8461538465</c:v>
                      </c:pt>
                      <c:pt idx="7">
                        <c:v>2716066.0010948903</c:v>
                      </c:pt>
                      <c:pt idx="8">
                        <c:v>2636065.0768348626</c:v>
                      </c:pt>
                      <c:pt idx="9">
                        <c:v>2585541.3256756761</c:v>
                      </c:pt>
                      <c:pt idx="10">
                        <c:v>2431007.3529411769</c:v>
                      </c:pt>
                      <c:pt idx="11">
                        <c:v>2034988.8313333334</c:v>
                      </c:pt>
                      <c:pt idx="12">
                        <c:v>1777268.2068298971</c:v>
                      </c:pt>
                      <c:pt idx="13">
                        <c:v>1767799.7685185187</c:v>
                      </c:pt>
                      <c:pt idx="14">
                        <c:v>1738848.8888424821</c:v>
                      </c:pt>
                      <c:pt idx="15">
                        <c:v>1662620.2246173471</c:v>
                      </c:pt>
                      <c:pt idx="16">
                        <c:v>1590484.8765625001</c:v>
                      </c:pt>
                      <c:pt idx="17">
                        <c:v>1560569.9554896143</c:v>
                      </c:pt>
                      <c:pt idx="18">
                        <c:v>1536941.6058</c:v>
                      </c:pt>
                      <c:pt idx="19">
                        <c:v>1385832</c:v>
                      </c:pt>
                      <c:pt idx="20">
                        <c:v>1336595.3545945946</c:v>
                      </c:pt>
                      <c:pt idx="21">
                        <c:v>1306060.5682471264</c:v>
                      </c:pt>
                      <c:pt idx="22">
                        <c:v>1258881.5822727273</c:v>
                      </c:pt>
                      <c:pt idx="23">
                        <c:v>1258593</c:v>
                      </c:pt>
                      <c:pt idx="24">
                        <c:v>1181696.1904761905</c:v>
                      </c:pt>
                      <c:pt idx="25">
                        <c:v>1173498.6352459018</c:v>
                      </c:pt>
                      <c:pt idx="26">
                        <c:v>1153510.8551980199</c:v>
                      </c:pt>
                      <c:pt idx="27">
                        <c:v>1151812.1478000002</c:v>
                      </c:pt>
                      <c:pt idx="28">
                        <c:v>1117287.3129562044</c:v>
                      </c:pt>
                      <c:pt idx="29">
                        <c:v>1109418.9452027027</c:v>
                      </c:pt>
                      <c:pt idx="30">
                        <c:v>1094179.455541237</c:v>
                      </c:pt>
                      <c:pt idx="31">
                        <c:v>1029659.0035714287</c:v>
                      </c:pt>
                      <c:pt idx="32">
                        <c:v>1020118.8461538461</c:v>
                      </c:pt>
                      <c:pt idx="33">
                        <c:v>1019619.6264285713</c:v>
                      </c:pt>
                      <c:pt idx="34">
                        <c:v>1007947.5</c:v>
                      </c:pt>
                      <c:pt idx="35">
                        <c:v>998170.15957446815</c:v>
                      </c:pt>
                      <c:pt idx="36">
                        <c:v>982683.87291666679</c:v>
                      </c:pt>
                      <c:pt idx="37">
                        <c:v>942995.60282258072</c:v>
                      </c:pt>
                      <c:pt idx="38">
                        <c:v>938186.40635802469</c:v>
                      </c:pt>
                      <c:pt idx="39">
                        <c:v>924923.8992000001</c:v>
                      </c:pt>
                      <c:pt idx="40">
                        <c:v>916286.4766865077</c:v>
                      </c:pt>
                      <c:pt idx="41">
                        <c:v>904445.38347701158</c:v>
                      </c:pt>
                      <c:pt idx="42">
                        <c:v>900131.7066176472</c:v>
                      </c:pt>
                      <c:pt idx="43">
                        <c:v>899793.47400000005</c:v>
                      </c:pt>
                      <c:pt idx="44">
                        <c:v>880605.80097656231</c:v>
                      </c:pt>
                      <c:pt idx="45">
                        <c:v>874856.21287128702</c:v>
                      </c:pt>
                      <c:pt idx="46">
                        <c:v>851426.71257225436</c:v>
                      </c:pt>
                      <c:pt idx="47">
                        <c:v>847914.72972972959</c:v>
                      </c:pt>
                      <c:pt idx="48">
                        <c:v>794462.23074324336</c:v>
                      </c:pt>
                      <c:pt idx="49">
                        <c:v>775410.05880000012</c:v>
                      </c:pt>
                      <c:pt idx="50">
                        <c:v>763436.51377410477</c:v>
                      </c:pt>
                      <c:pt idx="51">
                        <c:v>761762.58160237386</c:v>
                      </c:pt>
                      <c:pt idx="52">
                        <c:v>757220.48333333328</c:v>
                      </c:pt>
                      <c:pt idx="53">
                        <c:v>755741.37051792827</c:v>
                      </c:pt>
                      <c:pt idx="54">
                        <c:v>753776.32577319595</c:v>
                      </c:pt>
                      <c:pt idx="55">
                        <c:v>749094.79980000015</c:v>
                      </c:pt>
                      <c:pt idx="56">
                        <c:v>727981.99937185925</c:v>
                      </c:pt>
                      <c:pt idx="57">
                        <c:v>716425.31658653845</c:v>
                      </c:pt>
                      <c:pt idx="58">
                        <c:v>703702.42773058254</c:v>
                      </c:pt>
                      <c:pt idx="59">
                        <c:v>673028.56503623188</c:v>
                      </c:pt>
                      <c:pt idx="60">
                        <c:v>664414.70434322034</c:v>
                      </c:pt>
                      <c:pt idx="61">
                        <c:v>646411.10311671102</c:v>
                      </c:pt>
                      <c:pt idx="62">
                        <c:v>640277.63844594604</c:v>
                      </c:pt>
                      <c:pt idx="63">
                        <c:v>635319.03146551724</c:v>
                      </c:pt>
                      <c:pt idx="64">
                        <c:v>624110.75039787788</c:v>
                      </c:pt>
                      <c:pt idx="65">
                        <c:v>622589.4086340206</c:v>
                      </c:pt>
                      <c:pt idx="66">
                        <c:v>620123.00477272726</c:v>
                      </c:pt>
                      <c:pt idx="67">
                        <c:v>603188.57142857148</c:v>
                      </c:pt>
                      <c:pt idx="68">
                        <c:v>601289.80337837851</c:v>
                      </c:pt>
                      <c:pt idx="69">
                        <c:v>590283.94559748424</c:v>
                      </c:pt>
                      <c:pt idx="70">
                        <c:v>582930.83235849056</c:v>
                      </c:pt>
                      <c:pt idx="71">
                        <c:v>581483.29796296288</c:v>
                      </c:pt>
                      <c:pt idx="72">
                        <c:v>564395.7464925372</c:v>
                      </c:pt>
                      <c:pt idx="73">
                        <c:v>563744.25025597273</c:v>
                      </c:pt>
                      <c:pt idx="74">
                        <c:v>562337.16704545449</c:v>
                      </c:pt>
                      <c:pt idx="75">
                        <c:v>555805.29661016946</c:v>
                      </c:pt>
                      <c:pt idx="76">
                        <c:v>547265.89761235949</c:v>
                      </c:pt>
                      <c:pt idx="77">
                        <c:v>542509.90250000008</c:v>
                      </c:pt>
                      <c:pt idx="78">
                        <c:v>534856.56069182383</c:v>
                      </c:pt>
                      <c:pt idx="79">
                        <c:v>522140.13978978992</c:v>
                      </c:pt>
                      <c:pt idx="80">
                        <c:v>520293.00179282873</c:v>
                      </c:pt>
                      <c:pt idx="81">
                        <c:v>518339.44466216216</c:v>
                      </c:pt>
                      <c:pt idx="82">
                        <c:v>515296.84694323136</c:v>
                      </c:pt>
                      <c:pt idx="83">
                        <c:v>511317.02687296417</c:v>
                      </c:pt>
                      <c:pt idx="84">
                        <c:v>510166.63417910459</c:v>
                      </c:pt>
                      <c:pt idx="85">
                        <c:v>508110.78396226413</c:v>
                      </c:pt>
                      <c:pt idx="86">
                        <c:v>501058.75286069658</c:v>
                      </c:pt>
                      <c:pt idx="87">
                        <c:v>489894.7947612732</c:v>
                      </c:pt>
                      <c:pt idx="88">
                        <c:v>484259.55249999999</c:v>
                      </c:pt>
                      <c:pt idx="89">
                        <c:v>476744.00648148142</c:v>
                      </c:pt>
                      <c:pt idx="90">
                        <c:v>476202.88232758624</c:v>
                      </c:pt>
                      <c:pt idx="91">
                        <c:v>468288.61559322034</c:v>
                      </c:pt>
                      <c:pt idx="92">
                        <c:v>451460.03480769228</c:v>
                      </c:pt>
                      <c:pt idx="93">
                        <c:v>451452.40409836062</c:v>
                      </c:pt>
                      <c:pt idx="94">
                        <c:v>449909.19176217768</c:v>
                      </c:pt>
                      <c:pt idx="95">
                        <c:v>442091.29677419353</c:v>
                      </c:pt>
                      <c:pt idx="96">
                        <c:v>437553.93958333327</c:v>
                      </c:pt>
                      <c:pt idx="97">
                        <c:v>436612.11693548399</c:v>
                      </c:pt>
                      <c:pt idx="98">
                        <c:v>434874.43199999991</c:v>
                      </c:pt>
                      <c:pt idx="99">
                        <c:v>428833.04283387621</c:v>
                      </c:pt>
                      <c:pt idx="100">
                        <c:v>426897.19398496236</c:v>
                      </c:pt>
                      <c:pt idx="101">
                        <c:v>422315.71342592599</c:v>
                      </c:pt>
                      <c:pt idx="102">
                        <c:v>401341.09683988761</c:v>
                      </c:pt>
                      <c:pt idx="103">
                        <c:v>400287.30710023874</c:v>
                      </c:pt>
                      <c:pt idx="104">
                        <c:v>396755.01025280904</c:v>
                      </c:pt>
                      <c:pt idx="105">
                        <c:v>393924.69504773273</c:v>
                      </c:pt>
                      <c:pt idx="106">
                        <c:v>385192.45349344972</c:v>
                      </c:pt>
                      <c:pt idx="107">
                        <c:v>384212.06628664501</c:v>
                      </c:pt>
                      <c:pt idx="108">
                        <c:v>382606.16433333332</c:v>
                      </c:pt>
                      <c:pt idx="109">
                        <c:v>382547.28640776698</c:v>
                      </c:pt>
                      <c:pt idx="110">
                        <c:v>382218.09552429669</c:v>
                      </c:pt>
                      <c:pt idx="111">
                        <c:v>380207.75541666662</c:v>
                      </c:pt>
                      <c:pt idx="112">
                        <c:v>380124.19749403343</c:v>
                      </c:pt>
                      <c:pt idx="113">
                        <c:v>378769.29093220335</c:v>
                      </c:pt>
                      <c:pt idx="114">
                        <c:v>377505.98148148146</c:v>
                      </c:pt>
                      <c:pt idx="115">
                        <c:v>373293.12686567171</c:v>
                      </c:pt>
                      <c:pt idx="116">
                        <c:v>371484.37641921395</c:v>
                      </c:pt>
                      <c:pt idx="117">
                        <c:v>369039.66850728152</c:v>
                      </c:pt>
                      <c:pt idx="118">
                        <c:v>360932.16649076523</c:v>
                      </c:pt>
                      <c:pt idx="119">
                        <c:v>355166.02452267305</c:v>
                      </c:pt>
                      <c:pt idx="120">
                        <c:v>346026.60445804201</c:v>
                      </c:pt>
                      <c:pt idx="121">
                        <c:v>344515.74983333336</c:v>
                      </c:pt>
                      <c:pt idx="122">
                        <c:v>340136.24183381087</c:v>
                      </c:pt>
                      <c:pt idx="123">
                        <c:v>338989.54416243662</c:v>
                      </c:pt>
                      <c:pt idx="124">
                        <c:v>336896.53722554893</c:v>
                      </c:pt>
                      <c:pt idx="125">
                        <c:v>334199.30567010312</c:v>
                      </c:pt>
                      <c:pt idx="126">
                        <c:v>331771.69887387386</c:v>
                      </c:pt>
                      <c:pt idx="127">
                        <c:v>325975.64664634148</c:v>
                      </c:pt>
                      <c:pt idx="128">
                        <c:v>322056.05187165778</c:v>
                      </c:pt>
                      <c:pt idx="129">
                        <c:v>320624.49568965519</c:v>
                      </c:pt>
                      <c:pt idx="130">
                        <c:v>315938.47796391754</c:v>
                      </c:pt>
                      <c:pt idx="131">
                        <c:v>314381.70068027213</c:v>
                      </c:pt>
                      <c:pt idx="132">
                        <c:v>311374.08007142856</c:v>
                      </c:pt>
                      <c:pt idx="133">
                        <c:v>310220.27723785164</c:v>
                      </c:pt>
                      <c:pt idx="134">
                        <c:v>310185.62932098762</c:v>
                      </c:pt>
                      <c:pt idx="135">
                        <c:v>309075.1139175258</c:v>
                      </c:pt>
                      <c:pt idx="136">
                        <c:v>305689.8767441861</c:v>
                      </c:pt>
                      <c:pt idx="137">
                        <c:v>298293.42624378105</c:v>
                      </c:pt>
                      <c:pt idx="138">
                        <c:v>290672.42863636371</c:v>
                      </c:pt>
                      <c:pt idx="139">
                        <c:v>285639.91616541351</c:v>
                      </c:pt>
                      <c:pt idx="140">
                        <c:v>284688.50570175442</c:v>
                      </c:pt>
                      <c:pt idx="141">
                        <c:v>279025.87566747569</c:v>
                      </c:pt>
                      <c:pt idx="142">
                        <c:v>274879.39728260873</c:v>
                      </c:pt>
                      <c:pt idx="143">
                        <c:v>271850.27311827958</c:v>
                      </c:pt>
                      <c:pt idx="144">
                        <c:v>271578.4841509434</c:v>
                      </c:pt>
                      <c:pt idx="145">
                        <c:v>268761.54097796144</c:v>
                      </c:pt>
                      <c:pt idx="146">
                        <c:v>267737.64536741219</c:v>
                      </c:pt>
                      <c:pt idx="147">
                        <c:v>266531.10237068962</c:v>
                      </c:pt>
                      <c:pt idx="148">
                        <c:v>265778.90889423073</c:v>
                      </c:pt>
                      <c:pt idx="149">
                        <c:v>265421.20344827586</c:v>
                      </c:pt>
                      <c:pt idx="150">
                        <c:v>264881.85641891893</c:v>
                      </c:pt>
                      <c:pt idx="151">
                        <c:v>263889.89853801171</c:v>
                      </c:pt>
                      <c:pt idx="152">
                        <c:v>262912.92986381322</c:v>
                      </c:pt>
                      <c:pt idx="153">
                        <c:v>259033.95176151764</c:v>
                      </c:pt>
                      <c:pt idx="154">
                        <c:v>255210.2948019802</c:v>
                      </c:pt>
                      <c:pt idx="155">
                        <c:v>253202.91689189189</c:v>
                      </c:pt>
                      <c:pt idx="156">
                        <c:v>251634.44881889762</c:v>
                      </c:pt>
                      <c:pt idx="157">
                        <c:v>251354.46497395838</c:v>
                      </c:pt>
                      <c:pt idx="158">
                        <c:v>249990.83780991737</c:v>
                      </c:pt>
                      <c:pt idx="159">
                        <c:v>248065.57813953492</c:v>
                      </c:pt>
                      <c:pt idx="160">
                        <c:v>246879.31655405409</c:v>
                      </c:pt>
                      <c:pt idx="161">
                        <c:v>245090.97090517238</c:v>
                      </c:pt>
                      <c:pt idx="162">
                        <c:v>241556.61757294426</c:v>
                      </c:pt>
                      <c:pt idx="163">
                        <c:v>240515.16603773582</c:v>
                      </c:pt>
                      <c:pt idx="164">
                        <c:v>237725.16130617977</c:v>
                      </c:pt>
                      <c:pt idx="165">
                        <c:v>236835.88492268042</c:v>
                      </c:pt>
                      <c:pt idx="166">
                        <c:v>236583.62585324232</c:v>
                      </c:pt>
                      <c:pt idx="167">
                        <c:v>233735.22548076927</c:v>
                      </c:pt>
                      <c:pt idx="168">
                        <c:v>229583.91044776121</c:v>
                      </c:pt>
                      <c:pt idx="169">
                        <c:v>227469.48979591834</c:v>
                      </c:pt>
                      <c:pt idx="170">
                        <c:v>223481.37468152869</c:v>
                      </c:pt>
                      <c:pt idx="171">
                        <c:v>221533.70382716053</c:v>
                      </c:pt>
                      <c:pt idx="172">
                        <c:v>216861.89347826087</c:v>
                      </c:pt>
                      <c:pt idx="173">
                        <c:v>216852.13832684825</c:v>
                      </c:pt>
                      <c:pt idx="174">
                        <c:v>216697.66002673795</c:v>
                      </c:pt>
                      <c:pt idx="175">
                        <c:v>216066.54860139862</c:v>
                      </c:pt>
                      <c:pt idx="176">
                        <c:v>215301.64208542713</c:v>
                      </c:pt>
                      <c:pt idx="177">
                        <c:v>211495.46507782099</c:v>
                      </c:pt>
                      <c:pt idx="178">
                        <c:v>209838.69210526315</c:v>
                      </c:pt>
                      <c:pt idx="179">
                        <c:v>208859.92688888891</c:v>
                      </c:pt>
                      <c:pt idx="180">
                        <c:v>206056.31505376348</c:v>
                      </c:pt>
                      <c:pt idx="181">
                        <c:v>205599.16966463416</c:v>
                      </c:pt>
                      <c:pt idx="182">
                        <c:v>201787.46844827585</c:v>
                      </c:pt>
                      <c:pt idx="183">
                        <c:v>201422.89367088609</c:v>
                      </c:pt>
                      <c:pt idx="184">
                        <c:v>197679.68969849247</c:v>
                      </c:pt>
                      <c:pt idx="185">
                        <c:v>191845.69913793105</c:v>
                      </c:pt>
                      <c:pt idx="186">
                        <c:v>191279.68532028471</c:v>
                      </c:pt>
                      <c:pt idx="187">
                        <c:v>191031.94351535838</c:v>
                      </c:pt>
                      <c:pt idx="188">
                        <c:v>190351.46367187498</c:v>
                      </c:pt>
                      <c:pt idx="189">
                        <c:v>189579.42847222224</c:v>
                      </c:pt>
                      <c:pt idx="190">
                        <c:v>189160.61843675419</c:v>
                      </c:pt>
                      <c:pt idx="191">
                        <c:v>189151.25889830504</c:v>
                      </c:pt>
                      <c:pt idx="192">
                        <c:v>188079.82923728813</c:v>
                      </c:pt>
                      <c:pt idx="193">
                        <c:v>186195.97520270274</c:v>
                      </c:pt>
                      <c:pt idx="194">
                        <c:v>186014.55133495142</c:v>
                      </c:pt>
                      <c:pt idx="195">
                        <c:v>182783.12162162166</c:v>
                      </c:pt>
                      <c:pt idx="196">
                        <c:v>182749.34136807817</c:v>
                      </c:pt>
                      <c:pt idx="197">
                        <c:v>182642.50771604941</c:v>
                      </c:pt>
                      <c:pt idx="198">
                        <c:v>181276.65336538461</c:v>
                      </c:pt>
                      <c:pt idx="199">
                        <c:v>179278.32029384756</c:v>
                      </c:pt>
                      <c:pt idx="200">
                        <c:v>178974.35204603581</c:v>
                      </c:pt>
                      <c:pt idx="201">
                        <c:v>178720.00525000002</c:v>
                      </c:pt>
                      <c:pt idx="202">
                        <c:v>177540.80754475703</c:v>
                      </c:pt>
                      <c:pt idx="203">
                        <c:v>176209.23542857144</c:v>
                      </c:pt>
                      <c:pt idx="204">
                        <c:v>175947.46906976742</c:v>
                      </c:pt>
                      <c:pt idx="205">
                        <c:v>175467.7385050251</c:v>
                      </c:pt>
                      <c:pt idx="206">
                        <c:v>174004.97002487563</c:v>
                      </c:pt>
                      <c:pt idx="207">
                        <c:v>173674.16711165049</c:v>
                      </c:pt>
                      <c:pt idx="208">
                        <c:v>172246.1167279412</c:v>
                      </c:pt>
                      <c:pt idx="209">
                        <c:v>171910.255</c:v>
                      </c:pt>
                      <c:pt idx="210">
                        <c:v>171855.432</c:v>
                      </c:pt>
                      <c:pt idx="211">
                        <c:v>168134.73405349796</c:v>
                      </c:pt>
                      <c:pt idx="212">
                        <c:v>168117.27465870307</c:v>
                      </c:pt>
                      <c:pt idx="213">
                        <c:v>167039.84502118648</c:v>
                      </c:pt>
                      <c:pt idx="214">
                        <c:v>165759.65986394556</c:v>
                      </c:pt>
                      <c:pt idx="215">
                        <c:v>165659.85217391304</c:v>
                      </c:pt>
                      <c:pt idx="216">
                        <c:v>165285.68351528383</c:v>
                      </c:pt>
                      <c:pt idx="217">
                        <c:v>164463.35748792271</c:v>
                      </c:pt>
                      <c:pt idx="218">
                        <c:v>162315.51025280901</c:v>
                      </c:pt>
                      <c:pt idx="219">
                        <c:v>160756.49487654323</c:v>
                      </c:pt>
                      <c:pt idx="220">
                        <c:v>159018.34604477612</c:v>
                      </c:pt>
                      <c:pt idx="221">
                        <c:v>157138.95837378642</c:v>
                      </c:pt>
                      <c:pt idx="222">
                        <c:v>156301.65185185184</c:v>
                      </c:pt>
                      <c:pt idx="223">
                        <c:v>156189.66880165291</c:v>
                      </c:pt>
                      <c:pt idx="224">
                        <c:v>153359.09708222814</c:v>
                      </c:pt>
                      <c:pt idx="225">
                        <c:v>152929.51471830983</c:v>
                      </c:pt>
                      <c:pt idx="226">
                        <c:v>149604.73167752443</c:v>
                      </c:pt>
                      <c:pt idx="227">
                        <c:v>143575.68664495114</c:v>
                      </c:pt>
                      <c:pt idx="228">
                        <c:v>142054.46406250002</c:v>
                      </c:pt>
                      <c:pt idx="229">
                        <c:v>141139.51569767442</c:v>
                      </c:pt>
                      <c:pt idx="230">
                        <c:v>141033.42043269231</c:v>
                      </c:pt>
                      <c:pt idx="231">
                        <c:v>140367.44166666665</c:v>
                      </c:pt>
                      <c:pt idx="232">
                        <c:v>140051.82932098769</c:v>
                      </c:pt>
                      <c:pt idx="233">
                        <c:v>138965.09082167834</c:v>
                      </c:pt>
                      <c:pt idx="234">
                        <c:v>138797.07957142859</c:v>
                      </c:pt>
                      <c:pt idx="235">
                        <c:v>138499.32133550488</c:v>
                      </c:pt>
                      <c:pt idx="236">
                        <c:v>137531.79208860762</c:v>
                      </c:pt>
                      <c:pt idx="237">
                        <c:v>135637.84796610169</c:v>
                      </c:pt>
                      <c:pt idx="238">
                        <c:v>134870.27717391305</c:v>
                      </c:pt>
                      <c:pt idx="239">
                        <c:v>133886.88629032258</c:v>
                      </c:pt>
                      <c:pt idx="240">
                        <c:v>133569.33263723151</c:v>
                      </c:pt>
                      <c:pt idx="241">
                        <c:v>133272.12823691461</c:v>
                      </c:pt>
                      <c:pt idx="242">
                        <c:v>131438.86792114697</c:v>
                      </c:pt>
                      <c:pt idx="243">
                        <c:v>130854.2769736842</c:v>
                      </c:pt>
                      <c:pt idx="244">
                        <c:v>128005.19583333335</c:v>
                      </c:pt>
                      <c:pt idx="245">
                        <c:v>126515.1896853147</c:v>
                      </c:pt>
                      <c:pt idx="246">
                        <c:v>125899.6398</c:v>
                      </c:pt>
                      <c:pt idx="247">
                        <c:v>124915.75301204821</c:v>
                      </c:pt>
                      <c:pt idx="248">
                        <c:v>123345.03399999999</c:v>
                      </c:pt>
                      <c:pt idx="249">
                        <c:v>116827.03281250001</c:v>
                      </c:pt>
                      <c:pt idx="250">
                        <c:v>115584.24806985295</c:v>
                      </c:pt>
                      <c:pt idx="251">
                        <c:v>114738.10973557692</c:v>
                      </c:pt>
                      <c:pt idx="252">
                        <c:v>113466.84673566878</c:v>
                      </c:pt>
                      <c:pt idx="253">
                        <c:v>109919.74557038833</c:v>
                      </c:pt>
                      <c:pt idx="254">
                        <c:v>101421.03674377223</c:v>
                      </c:pt>
                      <c:pt idx="255">
                        <c:v>100789.31205583757</c:v>
                      </c:pt>
                      <c:pt idx="256">
                        <c:v>99307.707521186443</c:v>
                      </c:pt>
                      <c:pt idx="257">
                        <c:v>98610.935496183214</c:v>
                      </c:pt>
                      <c:pt idx="258">
                        <c:v>94355.242836257312</c:v>
                      </c:pt>
                      <c:pt idx="259">
                        <c:v>94031.388642857157</c:v>
                      </c:pt>
                      <c:pt idx="260">
                        <c:v>93033.15919117647</c:v>
                      </c:pt>
                      <c:pt idx="261">
                        <c:v>91420.493134328339</c:v>
                      </c:pt>
                      <c:pt idx="262">
                        <c:v>91073.722950819647</c:v>
                      </c:pt>
                      <c:pt idx="263">
                        <c:v>90166.060446685864</c:v>
                      </c:pt>
                      <c:pt idx="264">
                        <c:v>89222.333749999991</c:v>
                      </c:pt>
                      <c:pt idx="265">
                        <c:v>87957.570304568537</c:v>
                      </c:pt>
                      <c:pt idx="266">
                        <c:v>87948.483749999999</c:v>
                      </c:pt>
                      <c:pt idx="267">
                        <c:v>87301.327800000014</c:v>
                      </c:pt>
                      <c:pt idx="268">
                        <c:v>84569.198297491021</c:v>
                      </c:pt>
                      <c:pt idx="269">
                        <c:v>83577.012115384627</c:v>
                      </c:pt>
                      <c:pt idx="270">
                        <c:v>82036.338817891359</c:v>
                      </c:pt>
                      <c:pt idx="271">
                        <c:v>81050.632389162551</c:v>
                      </c:pt>
                      <c:pt idx="272">
                        <c:v>80224.200358422939</c:v>
                      </c:pt>
                      <c:pt idx="273">
                        <c:v>79297.491000000009</c:v>
                      </c:pt>
                      <c:pt idx="274">
                        <c:v>73754.512436548233</c:v>
                      </c:pt>
                      <c:pt idx="275">
                        <c:v>69474.137055837564</c:v>
                      </c:pt>
                      <c:pt idx="276">
                        <c:v>68788.638202247181</c:v>
                      </c:pt>
                      <c:pt idx="277">
                        <c:v>67206.504910714284</c:v>
                      </c:pt>
                      <c:pt idx="278">
                        <c:v>67188.178</c:v>
                      </c:pt>
                      <c:pt idx="279">
                        <c:v>63901.275852272724</c:v>
                      </c:pt>
                      <c:pt idx="280">
                        <c:v>61173.366528925624</c:v>
                      </c:pt>
                      <c:pt idx="281">
                        <c:v>59970.122956730767</c:v>
                      </c:pt>
                      <c:pt idx="282">
                        <c:v>58764.535031847139</c:v>
                      </c:pt>
                      <c:pt idx="283">
                        <c:v>55592.220283018862</c:v>
                      </c:pt>
                      <c:pt idx="284">
                        <c:v>55279.623488372083</c:v>
                      </c:pt>
                      <c:pt idx="285">
                        <c:v>54147.20487012987</c:v>
                      </c:pt>
                      <c:pt idx="286">
                        <c:v>50309.392338709673</c:v>
                      </c:pt>
                      <c:pt idx="287">
                        <c:v>46663.377963917534</c:v>
                      </c:pt>
                      <c:pt idx="288">
                        <c:v>44249.955072463774</c:v>
                      </c:pt>
                      <c:pt idx="289">
                        <c:v>42357.67270408164</c:v>
                      </c:pt>
                      <c:pt idx="290">
                        <c:v>41396.034482758623</c:v>
                      </c:pt>
                      <c:pt idx="291">
                        <c:v>34068.885294117652</c:v>
                      </c:pt>
                      <c:pt idx="292">
                        <c:v>28652.613618677042</c:v>
                      </c:pt>
                      <c:pt idx="293">
                        <c:v>21926.286134453781</c:v>
                      </c:pt>
                      <c:pt idx="294">
                        <c:v>20050.228172588832</c:v>
                      </c:pt>
                      <c:pt idx="295">
                        <c:v>19760.996698113209</c:v>
                      </c:pt>
                      <c:pt idx="296">
                        <c:v>19670.805952380953</c:v>
                      </c:pt>
                      <c:pt idx="297">
                        <c:v>17848.972661870503</c:v>
                      </c:pt>
                      <c:pt idx="298">
                        <c:v>13583.142138364779</c:v>
                      </c:pt>
                      <c:pt idx="299">
                        <c:v>13411.306178160918</c:v>
                      </c:pt>
                      <c:pt idx="300">
                        <c:v>11021.044642857143</c:v>
                      </c:pt>
                      <c:pt idx="301">
                        <c:v>11018.514924242423</c:v>
                      </c:pt>
                      <c:pt idx="302">
                        <c:v>4807.9269480519479</c:v>
                      </c:pt>
                      <c:pt idx="303">
                        <c:v>2022.6451298701302</c:v>
                      </c:pt>
                    </c:numCache>
                  </c:numRef>
                </c:val>
              </c15:ser>
            </c15:filteredBarSeries>
          </c:ext>
        </c:extLst>
      </c:barChart>
      <c:catAx>
        <c:axId val="-109762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97633376"/>
        <c:crosses val="autoZero"/>
        <c:auto val="1"/>
        <c:lblAlgn val="ctr"/>
        <c:lblOffset val="100"/>
        <c:noMultiLvlLbl val="0"/>
      </c:catAx>
      <c:valAx>
        <c:axId val="-1097633376"/>
        <c:scaling>
          <c:orientation val="minMax"/>
          <c:max val="35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97624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80/20 Rule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dLbls>
          <c:showLegendKey val="0"/>
          <c:showVal val="0"/>
          <c:showCatName val="0"/>
          <c:showSerName val="0"/>
          <c:showPercent val="0"/>
          <c:showBubbleSize val="0"/>
        </c:dLbls>
        <c:gapWidth val="75"/>
        <c:shape val="box"/>
        <c:axId val="-1097629568"/>
        <c:axId val="-1097627936"/>
        <c:axId val="0"/>
      </c:bar3DChart>
      <c:catAx>
        <c:axId val="-10976295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97627936"/>
        <c:crosses val="autoZero"/>
        <c:auto val="1"/>
        <c:lblAlgn val="ctr"/>
        <c:lblOffset val="100"/>
        <c:noMultiLvlLbl val="0"/>
      </c:catAx>
      <c:valAx>
        <c:axId val="-1097627936"/>
        <c:scaling>
          <c:orientation val="minMax"/>
        </c:scaling>
        <c:delete val="0"/>
        <c:axPos val="b"/>
        <c:majorGridlines>
          <c:spPr>
            <a:ln w="6350" cap="flat" cmpd="sng" algn="ctr">
              <a:solidFill>
                <a:schemeClr val="accent1">
                  <a:lumMod val="20000"/>
                  <a:lumOff val="8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97629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Average Daily Volume by TLD </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'[TLD sales from end of sunrise period Mar 31 2015 v4.xlsx]Volume PP'!$P$30</c:f>
              <c:strCache>
                <c:ptCount val="1"/>
                <c:pt idx="0">
                  <c:v># TLDs</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'[TLD sales from end of sunrise period Mar 31 2015 v4.xlsx]Volume PP'!$O$31:$O$44</c:f>
              <c:strCache>
                <c:ptCount val="14"/>
                <c:pt idx="0">
                  <c:v>Less than 1</c:v>
                </c:pt>
                <c:pt idx="1">
                  <c:v> 1 - 5 </c:v>
                </c:pt>
                <c:pt idx="2">
                  <c:v> 5 - 10 </c:v>
                </c:pt>
                <c:pt idx="3">
                  <c:v> 10 - 15 </c:v>
                </c:pt>
                <c:pt idx="4">
                  <c:v> 15 - 20 </c:v>
                </c:pt>
                <c:pt idx="5">
                  <c:v> 20 - 25 </c:v>
                </c:pt>
                <c:pt idx="6">
                  <c:v> 25 - 30 </c:v>
                </c:pt>
                <c:pt idx="7">
                  <c:v> 30 - 35 </c:v>
                </c:pt>
                <c:pt idx="8">
                  <c:v> 35 - 40 </c:v>
                </c:pt>
                <c:pt idx="9">
                  <c:v> 40 - 45 </c:v>
                </c:pt>
                <c:pt idx="10">
                  <c:v> 45 - 50 </c:v>
                </c:pt>
                <c:pt idx="11">
                  <c:v> 50 - 100 </c:v>
                </c:pt>
                <c:pt idx="12">
                  <c:v> 100 - 250 </c:v>
                </c:pt>
                <c:pt idx="13">
                  <c:v> 250 - 500 </c:v>
                </c:pt>
              </c:strCache>
            </c:strRef>
          </c:cat>
          <c:val>
            <c:numRef>
              <c:f>'[TLD sales from end of sunrise period Mar 31 2015 v4.xlsx]Volume PP'!$P$31:$P$44</c:f>
              <c:numCache>
                <c:formatCode>General</c:formatCode>
                <c:ptCount val="14"/>
                <c:pt idx="0">
                  <c:v>27</c:v>
                </c:pt>
                <c:pt idx="1">
                  <c:v>51</c:v>
                </c:pt>
                <c:pt idx="2">
                  <c:v>50</c:v>
                </c:pt>
                <c:pt idx="3">
                  <c:v>34</c:v>
                </c:pt>
                <c:pt idx="4">
                  <c:v>17</c:v>
                </c:pt>
                <c:pt idx="5">
                  <c:v>12</c:v>
                </c:pt>
                <c:pt idx="6">
                  <c:v>10</c:v>
                </c:pt>
                <c:pt idx="7">
                  <c:v>16</c:v>
                </c:pt>
                <c:pt idx="8">
                  <c:v>14</c:v>
                </c:pt>
                <c:pt idx="9">
                  <c:v>10</c:v>
                </c:pt>
                <c:pt idx="10">
                  <c:v>29</c:v>
                </c:pt>
                <c:pt idx="11">
                  <c:v>23</c:v>
                </c:pt>
                <c:pt idx="12">
                  <c:v>6</c:v>
                </c:pt>
                <c:pt idx="13">
                  <c:v>2</c:v>
                </c:pt>
              </c:numCache>
            </c:numRef>
          </c:val>
        </c:ser>
        <c:dLbls>
          <c:showLegendKey val="0"/>
          <c:showVal val="1"/>
          <c:showCatName val="0"/>
          <c:showSerName val="0"/>
          <c:showPercent val="0"/>
          <c:showBubbleSize val="0"/>
        </c:dLbls>
        <c:gapWidth val="150"/>
        <c:shape val="box"/>
        <c:axId val="-1097629024"/>
        <c:axId val="-1097636096"/>
        <c:axId val="0"/>
      </c:bar3DChart>
      <c:catAx>
        <c:axId val="-109762902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7636096"/>
        <c:crosses val="autoZero"/>
        <c:auto val="1"/>
        <c:lblAlgn val="ctr"/>
        <c:lblOffset val="100"/>
        <c:noMultiLvlLbl val="0"/>
      </c:catAx>
      <c:valAx>
        <c:axId val="-1097636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7629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 TLDs by ICANN Fee per Domain Year Registration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'[TLD sales from end of sunrise period Mar 31 2015 v4b.xlsx]ICANN Fees'!$T$20</c:f>
              <c:strCache>
                <c:ptCount val="1"/>
                <c:pt idx="0">
                  <c:v># TLDs by ICANN Fee per Domain Year Registration</c:v>
                </c:pt>
              </c:strCache>
            </c:strRef>
          </c:tx>
          <c:spPr>
            <a:scene3d>
              <a:camera prst="orthographicFront"/>
              <a:lightRig rig="threePt" dir="t"/>
            </a:scene3d>
            <a:sp3d>
              <a:bevelT h="44450"/>
            </a:sp3d>
          </c:spPr>
          <c:invertIfNegative val="0"/>
          <c:dPt>
            <c:idx val="0"/>
            <c:invertIfNegative val="0"/>
            <c:bubble3D val="0"/>
            <c:spPr>
              <a:solidFill>
                <a:schemeClr val="accent1"/>
              </a:solidFill>
              <a:ln>
                <a:noFill/>
              </a:ln>
              <a:effectLst/>
              <a:scene3d>
                <a:camera prst="orthographicFront"/>
                <a:lightRig rig="threePt" dir="t"/>
              </a:scene3d>
              <a:sp3d>
                <a:bevelT h="44450"/>
              </a:sp3d>
            </c:spPr>
          </c:dPt>
          <c:dPt>
            <c:idx val="1"/>
            <c:invertIfNegative val="0"/>
            <c:bubble3D val="0"/>
            <c:spPr>
              <a:solidFill>
                <a:schemeClr val="accent2"/>
              </a:solidFill>
              <a:ln>
                <a:noFill/>
              </a:ln>
              <a:effectLst/>
              <a:scene3d>
                <a:camera prst="orthographicFront"/>
                <a:lightRig rig="threePt" dir="t"/>
              </a:scene3d>
              <a:sp3d>
                <a:bevelT h="44450"/>
              </a:sp3d>
            </c:spPr>
          </c:dPt>
          <c:dPt>
            <c:idx val="2"/>
            <c:invertIfNegative val="0"/>
            <c:bubble3D val="0"/>
            <c:spPr>
              <a:solidFill>
                <a:schemeClr val="accent3"/>
              </a:solidFill>
              <a:ln>
                <a:noFill/>
              </a:ln>
              <a:effectLst/>
              <a:scene3d>
                <a:camera prst="orthographicFront"/>
                <a:lightRig rig="threePt" dir="t"/>
              </a:scene3d>
              <a:sp3d>
                <a:bevelT h="44450"/>
              </a:sp3d>
            </c:spPr>
          </c:dPt>
          <c:dPt>
            <c:idx val="3"/>
            <c:invertIfNegative val="0"/>
            <c:bubble3D val="0"/>
            <c:spPr>
              <a:solidFill>
                <a:schemeClr val="accent4"/>
              </a:solidFill>
              <a:ln>
                <a:noFill/>
              </a:ln>
              <a:effectLst/>
              <a:scene3d>
                <a:camera prst="orthographicFront"/>
                <a:lightRig rig="threePt" dir="t"/>
              </a:scene3d>
              <a:sp3d>
                <a:bevelT h="44450"/>
              </a:sp3d>
            </c:spPr>
          </c:dPt>
          <c:dPt>
            <c:idx val="4"/>
            <c:invertIfNegative val="0"/>
            <c:bubble3D val="0"/>
            <c:spPr>
              <a:solidFill>
                <a:schemeClr val="accent5"/>
              </a:solidFill>
              <a:ln>
                <a:noFill/>
              </a:ln>
              <a:effectLst/>
              <a:scene3d>
                <a:camera prst="orthographicFront"/>
                <a:lightRig rig="threePt" dir="t"/>
              </a:scene3d>
              <a:sp3d>
                <a:bevelT h="44450"/>
              </a:sp3d>
            </c:spPr>
          </c:dPt>
          <c:dPt>
            <c:idx val="5"/>
            <c:invertIfNegative val="0"/>
            <c:bubble3D val="0"/>
            <c:spPr>
              <a:solidFill>
                <a:schemeClr val="accent6"/>
              </a:solidFill>
              <a:ln>
                <a:noFill/>
              </a:ln>
              <a:effectLst/>
              <a:scene3d>
                <a:camera prst="orthographicFront"/>
                <a:lightRig rig="threePt" dir="t"/>
              </a:scene3d>
              <a:sp3d>
                <a:bevelT h="44450"/>
              </a:sp3d>
            </c:spPr>
          </c:dPt>
          <c:dPt>
            <c:idx val="6"/>
            <c:invertIfNegative val="0"/>
            <c:bubble3D val="0"/>
            <c:spPr>
              <a:solidFill>
                <a:schemeClr val="accent1">
                  <a:lumMod val="60000"/>
                </a:schemeClr>
              </a:solidFill>
              <a:ln>
                <a:noFill/>
              </a:ln>
              <a:effectLst/>
              <a:scene3d>
                <a:camera prst="orthographicFront"/>
                <a:lightRig rig="threePt" dir="t"/>
              </a:scene3d>
              <a:sp3d>
                <a:bevelT h="44450"/>
              </a:sp3d>
            </c:spPr>
          </c:dPt>
          <c:dPt>
            <c:idx val="7"/>
            <c:invertIfNegative val="0"/>
            <c:bubble3D val="0"/>
            <c:spPr>
              <a:solidFill>
                <a:schemeClr val="accent2">
                  <a:lumMod val="60000"/>
                </a:schemeClr>
              </a:solidFill>
              <a:ln>
                <a:noFill/>
              </a:ln>
              <a:effectLst/>
              <a:scene3d>
                <a:camera prst="orthographicFront"/>
                <a:lightRig rig="threePt" dir="t"/>
              </a:scene3d>
              <a:sp3d>
                <a:bevelT h="44450"/>
              </a:sp3d>
            </c:spPr>
          </c:dPt>
          <c:dPt>
            <c:idx val="8"/>
            <c:invertIfNegative val="0"/>
            <c:bubble3D val="0"/>
            <c:spPr>
              <a:solidFill>
                <a:schemeClr val="accent3">
                  <a:lumMod val="60000"/>
                </a:schemeClr>
              </a:solidFill>
              <a:ln>
                <a:noFill/>
              </a:ln>
              <a:effectLst/>
              <a:scene3d>
                <a:camera prst="orthographicFront"/>
                <a:lightRig rig="threePt" dir="t"/>
              </a:scene3d>
              <a:sp3d>
                <a:bevelT h="44450"/>
              </a:sp3d>
            </c:spPr>
          </c:dPt>
          <c:dPt>
            <c:idx val="9"/>
            <c:invertIfNegative val="0"/>
            <c:bubble3D val="0"/>
            <c:spPr>
              <a:solidFill>
                <a:schemeClr val="accent4">
                  <a:lumMod val="60000"/>
                </a:schemeClr>
              </a:solidFill>
              <a:ln>
                <a:noFill/>
              </a:ln>
              <a:effectLst/>
              <a:scene3d>
                <a:camera prst="orthographicFront"/>
                <a:lightRig rig="threePt" dir="t"/>
              </a:scene3d>
              <a:sp3d>
                <a:bevelT h="44450"/>
              </a:sp3d>
            </c:spPr>
          </c:dPt>
          <c:dPt>
            <c:idx val="10"/>
            <c:invertIfNegative val="0"/>
            <c:bubble3D val="0"/>
            <c:spPr>
              <a:solidFill>
                <a:schemeClr val="accent5">
                  <a:lumMod val="60000"/>
                </a:schemeClr>
              </a:solidFill>
              <a:ln>
                <a:noFill/>
              </a:ln>
              <a:effectLst/>
              <a:scene3d>
                <a:camera prst="orthographicFront"/>
                <a:lightRig rig="threePt" dir="t"/>
              </a:scene3d>
              <a:sp3d>
                <a:bevelT h="44450"/>
              </a:sp3d>
            </c:spPr>
          </c:dPt>
          <c:dPt>
            <c:idx val="11"/>
            <c:invertIfNegative val="0"/>
            <c:bubble3D val="0"/>
            <c:spPr>
              <a:solidFill>
                <a:schemeClr val="accent6">
                  <a:lumMod val="60000"/>
                </a:schemeClr>
              </a:solidFill>
              <a:ln>
                <a:noFill/>
              </a:ln>
              <a:effectLst/>
              <a:scene3d>
                <a:camera prst="orthographicFront"/>
                <a:lightRig rig="threePt" dir="t"/>
              </a:scene3d>
              <a:sp3d>
                <a:bevelT h="44450"/>
              </a:sp3d>
            </c:spPr>
          </c:dPt>
          <c:dPt>
            <c:idx val="12"/>
            <c:invertIfNegative val="0"/>
            <c:bubble3D val="0"/>
            <c:spPr>
              <a:solidFill>
                <a:schemeClr val="accent1">
                  <a:lumMod val="80000"/>
                  <a:lumOff val="20000"/>
                </a:schemeClr>
              </a:solidFill>
              <a:ln>
                <a:noFill/>
              </a:ln>
              <a:effectLst/>
              <a:scene3d>
                <a:camera prst="orthographicFront"/>
                <a:lightRig rig="threePt" dir="t"/>
              </a:scene3d>
              <a:sp3d>
                <a:bevelT h="4445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'[TLD sales from end of sunrise period Mar 31 2015 v4b.xlsx]ICANN Fees'!$S$21:$S$33</c:f>
              <c:strCache>
                <c:ptCount val="13"/>
                <c:pt idx="0">
                  <c:v>Minimum of $0.25</c:v>
                </c:pt>
                <c:pt idx="1">
                  <c:v> $0.25 - $1.00 </c:v>
                </c:pt>
                <c:pt idx="2">
                  <c:v> $1.00 - $2.50 </c:v>
                </c:pt>
                <c:pt idx="3">
                  <c:v> $2.50 - $5.00 </c:v>
                </c:pt>
                <c:pt idx="4">
                  <c:v> $5.00 - $7.50 </c:v>
                </c:pt>
                <c:pt idx="5">
                  <c:v> $7.50 - $10.00 </c:v>
                </c:pt>
                <c:pt idx="6">
                  <c:v> $10.00 - $12.50 </c:v>
                </c:pt>
                <c:pt idx="7">
                  <c:v> $12.50 - $15.00 </c:v>
                </c:pt>
                <c:pt idx="8">
                  <c:v> $15.00 - $20.00 </c:v>
                </c:pt>
                <c:pt idx="9">
                  <c:v> $20.00 - $25.00 </c:v>
                </c:pt>
                <c:pt idx="10">
                  <c:v> $25.00 - $50.00 </c:v>
                </c:pt>
                <c:pt idx="11">
                  <c:v> $50.00 - $100.00 </c:v>
                </c:pt>
                <c:pt idx="12">
                  <c:v> $100.00 - $25,000 </c:v>
                </c:pt>
              </c:strCache>
            </c:strRef>
          </c:cat>
          <c:val>
            <c:numRef>
              <c:f>'[TLD sales from end of sunrise period Mar 31 2015 v4b.xlsx]ICANN Fees'!$T$21:$T$33</c:f>
              <c:numCache>
                <c:formatCode>General</c:formatCode>
                <c:ptCount val="13"/>
                <c:pt idx="0">
                  <c:v>3</c:v>
                </c:pt>
                <c:pt idx="1">
                  <c:v>22</c:v>
                </c:pt>
                <c:pt idx="2">
                  <c:v>40</c:v>
                </c:pt>
                <c:pt idx="3">
                  <c:v>63</c:v>
                </c:pt>
                <c:pt idx="4">
                  <c:v>38</c:v>
                </c:pt>
                <c:pt idx="5">
                  <c:v>29</c:v>
                </c:pt>
                <c:pt idx="6">
                  <c:v>38</c:v>
                </c:pt>
                <c:pt idx="7">
                  <c:v>16</c:v>
                </c:pt>
                <c:pt idx="8">
                  <c:v>33</c:v>
                </c:pt>
                <c:pt idx="9">
                  <c:v>11</c:v>
                </c:pt>
                <c:pt idx="10">
                  <c:v>26</c:v>
                </c:pt>
                <c:pt idx="11">
                  <c:v>11</c:v>
                </c:pt>
                <c:pt idx="12">
                  <c:v>8</c:v>
                </c:pt>
              </c:numCache>
            </c:numRef>
          </c:val>
        </c:ser>
        <c:dLbls>
          <c:dLblPos val="outEnd"/>
          <c:showLegendKey val="0"/>
          <c:showVal val="1"/>
          <c:showCatName val="0"/>
          <c:showSerName val="0"/>
          <c:showPercent val="0"/>
          <c:showBubbleSize val="0"/>
        </c:dLbls>
        <c:gapWidth val="50"/>
        <c:overlap val="6"/>
        <c:axId val="-1097625760"/>
        <c:axId val="-1097625216"/>
      </c:barChart>
      <c:catAx>
        <c:axId val="-10976257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97625216"/>
        <c:crosses val="autoZero"/>
        <c:auto val="1"/>
        <c:lblAlgn val="ctr"/>
        <c:lblOffset val="100"/>
        <c:noMultiLvlLbl val="0"/>
      </c:catAx>
      <c:valAx>
        <c:axId val="-1097625216"/>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b" anchorCtr="0"/>
          <a:lstStyle/>
          <a:p>
            <a:pPr>
              <a:defRPr sz="900" b="0" i="0" u="none" strike="noStrike" kern="1200" baseline="0">
                <a:solidFill>
                  <a:schemeClr val="tx1">
                    <a:lumMod val="65000"/>
                    <a:lumOff val="35000"/>
                  </a:schemeClr>
                </a:solidFill>
                <a:latin typeface="+mn-lt"/>
                <a:ea typeface="+mn-ea"/>
                <a:cs typeface="+mn-cs"/>
              </a:defRPr>
            </a:pPr>
            <a:endParaRPr lang="en-US"/>
          </a:p>
        </c:txPr>
        <c:crossAx val="-1097625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[legacy_data.xlsx]tier4!PivotTable7</c:name>
    <c:fmtId val="9"/>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pivotFmt>
    </c:pivotFmts>
    <c:plotArea>
      <c:layout/>
      <c:lineChart>
        <c:grouping val="standard"/>
        <c:varyColors val="0"/>
        <c:ser>
          <c:idx val="0"/>
          <c:order val="0"/>
          <c:tx>
            <c:strRef>
              <c:f>tier4!$B$3:$B$4</c:f>
              <c:strCache>
                <c:ptCount val="1"/>
                <c:pt idx="0">
                  <c:v>aero</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tier4!$B$5:$B$370</c:f>
              <c:numCache>
                <c:formatCode>General</c:formatCode>
                <c:ptCount val="365"/>
                <c:pt idx="0">
                  <c:v>18206</c:v>
                </c:pt>
                <c:pt idx="1">
                  <c:v>18212</c:v>
                </c:pt>
                <c:pt idx="2">
                  <c:v>18214</c:v>
                </c:pt>
                <c:pt idx="3">
                  <c:v>18218</c:v>
                </c:pt>
                <c:pt idx="4">
                  <c:v>18215</c:v>
                </c:pt>
                <c:pt idx="5">
                  <c:v>18212</c:v>
                </c:pt>
                <c:pt idx="6">
                  <c:v>18217</c:v>
                </c:pt>
                <c:pt idx="7">
                  <c:v>18228</c:v>
                </c:pt>
                <c:pt idx="8">
                  <c:v>18225</c:v>
                </c:pt>
                <c:pt idx="9">
                  <c:v>18236</c:v>
                </c:pt>
                <c:pt idx="10">
                  <c:v>18230</c:v>
                </c:pt>
                <c:pt idx="11">
                  <c:v>18231</c:v>
                </c:pt>
                <c:pt idx="12">
                  <c:v>18232</c:v>
                </c:pt>
                <c:pt idx="13">
                  <c:v>18233</c:v>
                </c:pt>
                <c:pt idx="14">
                  <c:v>18231</c:v>
                </c:pt>
                <c:pt idx="15">
                  <c:v>18233</c:v>
                </c:pt>
                <c:pt idx="16">
                  <c:v>18238</c:v>
                </c:pt>
                <c:pt idx="17">
                  <c:v>18239</c:v>
                </c:pt>
                <c:pt idx="18">
                  <c:v>18239</c:v>
                </c:pt>
                <c:pt idx="19">
                  <c:v>18238</c:v>
                </c:pt>
                <c:pt idx="20">
                  <c:v>18238</c:v>
                </c:pt>
                <c:pt idx="21">
                  <c:v>18242</c:v>
                </c:pt>
                <c:pt idx="22">
                  <c:v>18240</c:v>
                </c:pt>
                <c:pt idx="23">
                  <c:v>18241</c:v>
                </c:pt>
                <c:pt idx="24">
                  <c:v>18240</c:v>
                </c:pt>
                <c:pt idx="25">
                  <c:v>18237</c:v>
                </c:pt>
                <c:pt idx="26">
                  <c:v>18240</c:v>
                </c:pt>
                <c:pt idx="27">
                  <c:v>18244</c:v>
                </c:pt>
                <c:pt idx="28">
                  <c:v>18240</c:v>
                </c:pt>
                <c:pt idx="29">
                  <c:v>18250</c:v>
                </c:pt>
                <c:pt idx="30">
                  <c:v>18254</c:v>
                </c:pt>
                <c:pt idx="31">
                  <c:v>18257</c:v>
                </c:pt>
                <c:pt idx="32">
                  <c:v>18257</c:v>
                </c:pt>
                <c:pt idx="33">
                  <c:v>18259</c:v>
                </c:pt>
                <c:pt idx="34">
                  <c:v>18263</c:v>
                </c:pt>
                <c:pt idx="35">
                  <c:v>18268</c:v>
                </c:pt>
                <c:pt idx="36">
                  <c:v>18272</c:v>
                </c:pt>
                <c:pt idx="37">
                  <c:v>18282</c:v>
                </c:pt>
                <c:pt idx="38">
                  <c:v>18277</c:v>
                </c:pt>
                <c:pt idx="39">
                  <c:v>18277</c:v>
                </c:pt>
                <c:pt idx="40">
                  <c:v>18280</c:v>
                </c:pt>
                <c:pt idx="41">
                  <c:v>18291</c:v>
                </c:pt>
                <c:pt idx="42">
                  <c:v>18293</c:v>
                </c:pt>
                <c:pt idx="43">
                  <c:v>18299</c:v>
                </c:pt>
                <c:pt idx="44">
                  <c:v>18302</c:v>
                </c:pt>
                <c:pt idx="45">
                  <c:v>18301</c:v>
                </c:pt>
                <c:pt idx="46">
                  <c:v>18302</c:v>
                </c:pt>
                <c:pt idx="47">
                  <c:v>18307</c:v>
                </c:pt>
                <c:pt idx="48">
                  <c:v>18317</c:v>
                </c:pt>
                <c:pt idx="49">
                  <c:v>18321</c:v>
                </c:pt>
                <c:pt idx="50">
                  <c:v>18329</c:v>
                </c:pt>
                <c:pt idx="51">
                  <c:v>18334</c:v>
                </c:pt>
                <c:pt idx="52">
                  <c:v>18333</c:v>
                </c:pt>
                <c:pt idx="53">
                  <c:v>18329</c:v>
                </c:pt>
                <c:pt idx="54">
                  <c:v>18330</c:v>
                </c:pt>
                <c:pt idx="55">
                  <c:v>18334</c:v>
                </c:pt>
                <c:pt idx="56">
                  <c:v>18334</c:v>
                </c:pt>
                <c:pt idx="57">
                  <c:v>18338</c:v>
                </c:pt>
                <c:pt idx="58">
                  <c:v>18337</c:v>
                </c:pt>
                <c:pt idx="59">
                  <c:v>18338</c:v>
                </c:pt>
                <c:pt idx="60">
                  <c:v>18338</c:v>
                </c:pt>
                <c:pt idx="61">
                  <c:v>18338</c:v>
                </c:pt>
                <c:pt idx="62">
                  <c:v>18338</c:v>
                </c:pt>
                <c:pt idx="63">
                  <c:v>18339</c:v>
                </c:pt>
                <c:pt idx="64">
                  <c:v>18341</c:v>
                </c:pt>
                <c:pt idx="65">
                  <c:v>18340</c:v>
                </c:pt>
                <c:pt idx="66">
                  <c:v>18338</c:v>
                </c:pt>
                <c:pt idx="67">
                  <c:v>18338</c:v>
                </c:pt>
                <c:pt idx="68">
                  <c:v>18342</c:v>
                </c:pt>
                <c:pt idx="69">
                  <c:v>18346</c:v>
                </c:pt>
                <c:pt idx="70">
                  <c:v>18346</c:v>
                </c:pt>
                <c:pt idx="71">
                  <c:v>18345</c:v>
                </c:pt>
                <c:pt idx="72">
                  <c:v>18348</c:v>
                </c:pt>
                <c:pt idx="73">
                  <c:v>18343</c:v>
                </c:pt>
                <c:pt idx="74">
                  <c:v>18339</c:v>
                </c:pt>
                <c:pt idx="75">
                  <c:v>18338</c:v>
                </c:pt>
                <c:pt idx="76">
                  <c:v>18338</c:v>
                </c:pt>
                <c:pt idx="77">
                  <c:v>18341</c:v>
                </c:pt>
                <c:pt idx="78">
                  <c:v>18347</c:v>
                </c:pt>
                <c:pt idx="79">
                  <c:v>18348</c:v>
                </c:pt>
                <c:pt idx="80">
                  <c:v>18349</c:v>
                </c:pt>
                <c:pt idx="81">
                  <c:v>18346</c:v>
                </c:pt>
                <c:pt idx="82">
                  <c:v>18348</c:v>
                </c:pt>
                <c:pt idx="83">
                  <c:v>18346</c:v>
                </c:pt>
                <c:pt idx="84">
                  <c:v>18346</c:v>
                </c:pt>
                <c:pt idx="85">
                  <c:v>18350</c:v>
                </c:pt>
                <c:pt idx="86">
                  <c:v>18348</c:v>
                </c:pt>
                <c:pt idx="87">
                  <c:v>18348</c:v>
                </c:pt>
                <c:pt idx="88">
                  <c:v>18349</c:v>
                </c:pt>
                <c:pt idx="89">
                  <c:v>18350</c:v>
                </c:pt>
                <c:pt idx="90">
                  <c:v>18354</c:v>
                </c:pt>
                <c:pt idx="91">
                  <c:v>18358</c:v>
                </c:pt>
                <c:pt idx="92">
                  <c:v>18363</c:v>
                </c:pt>
                <c:pt idx="93">
                  <c:v>18365</c:v>
                </c:pt>
                <c:pt idx="94">
                  <c:v>18363</c:v>
                </c:pt>
                <c:pt idx="95">
                  <c:v>18363</c:v>
                </c:pt>
                <c:pt idx="96">
                  <c:v>18363</c:v>
                </c:pt>
                <c:pt idx="97">
                  <c:v>18363</c:v>
                </c:pt>
                <c:pt idx="98">
                  <c:v>18362</c:v>
                </c:pt>
                <c:pt idx="99">
                  <c:v>18366</c:v>
                </c:pt>
                <c:pt idx="100">
                  <c:v>18371</c:v>
                </c:pt>
                <c:pt idx="101">
                  <c:v>18368</c:v>
                </c:pt>
                <c:pt idx="102">
                  <c:v>18367</c:v>
                </c:pt>
                <c:pt idx="103">
                  <c:v>18366</c:v>
                </c:pt>
                <c:pt idx="104">
                  <c:v>18365</c:v>
                </c:pt>
                <c:pt idx="105">
                  <c:v>18373</c:v>
                </c:pt>
                <c:pt idx="106">
                  <c:v>18378</c:v>
                </c:pt>
                <c:pt idx="107">
                  <c:v>18385</c:v>
                </c:pt>
                <c:pt idx="108">
                  <c:v>18383</c:v>
                </c:pt>
                <c:pt idx="109">
                  <c:v>18385</c:v>
                </c:pt>
                <c:pt idx="110">
                  <c:v>18385</c:v>
                </c:pt>
                <c:pt idx="111">
                  <c:v>18387</c:v>
                </c:pt>
                <c:pt idx="112">
                  <c:v>18388</c:v>
                </c:pt>
                <c:pt idx="113">
                  <c:v>18394</c:v>
                </c:pt>
                <c:pt idx="114">
                  <c:v>18394</c:v>
                </c:pt>
                <c:pt idx="115">
                  <c:v>18389</c:v>
                </c:pt>
                <c:pt idx="116">
                  <c:v>18377</c:v>
                </c:pt>
                <c:pt idx="117">
                  <c:v>18380</c:v>
                </c:pt>
                <c:pt idx="118">
                  <c:v>18379</c:v>
                </c:pt>
                <c:pt idx="119">
                  <c:v>18380</c:v>
                </c:pt>
                <c:pt idx="120">
                  <c:v>18379</c:v>
                </c:pt>
                <c:pt idx="121">
                  <c:v>18381</c:v>
                </c:pt>
                <c:pt idx="122">
                  <c:v>18380</c:v>
                </c:pt>
                <c:pt idx="123">
                  <c:v>18381</c:v>
                </c:pt>
                <c:pt idx="124">
                  <c:v>18384</c:v>
                </c:pt>
                <c:pt idx="125">
                  <c:v>18383</c:v>
                </c:pt>
                <c:pt idx="126">
                  <c:v>18390</c:v>
                </c:pt>
                <c:pt idx="127">
                  <c:v>18392</c:v>
                </c:pt>
                <c:pt idx="128">
                  <c:v>18390</c:v>
                </c:pt>
                <c:pt idx="129">
                  <c:v>18390</c:v>
                </c:pt>
                <c:pt idx="130">
                  <c:v>18388</c:v>
                </c:pt>
                <c:pt idx="131">
                  <c:v>18384</c:v>
                </c:pt>
                <c:pt idx="132">
                  <c:v>18382</c:v>
                </c:pt>
                <c:pt idx="133">
                  <c:v>18374</c:v>
                </c:pt>
                <c:pt idx="134">
                  <c:v>18377</c:v>
                </c:pt>
                <c:pt idx="135">
                  <c:v>18384</c:v>
                </c:pt>
                <c:pt idx="136">
                  <c:v>18379</c:v>
                </c:pt>
                <c:pt idx="137">
                  <c:v>18371</c:v>
                </c:pt>
                <c:pt idx="138">
                  <c:v>18373</c:v>
                </c:pt>
                <c:pt idx="139">
                  <c:v>18375</c:v>
                </c:pt>
                <c:pt idx="140">
                  <c:v>18375</c:v>
                </c:pt>
                <c:pt idx="141">
                  <c:v>18380</c:v>
                </c:pt>
                <c:pt idx="142">
                  <c:v>18383</c:v>
                </c:pt>
                <c:pt idx="143">
                  <c:v>18382</c:v>
                </c:pt>
                <c:pt idx="144">
                  <c:v>18379</c:v>
                </c:pt>
                <c:pt idx="145">
                  <c:v>18379</c:v>
                </c:pt>
                <c:pt idx="146">
                  <c:v>18368</c:v>
                </c:pt>
                <c:pt idx="147">
                  <c:v>18374</c:v>
                </c:pt>
                <c:pt idx="148">
                  <c:v>18374</c:v>
                </c:pt>
                <c:pt idx="149">
                  <c:v>18377</c:v>
                </c:pt>
                <c:pt idx="150">
                  <c:v>18376</c:v>
                </c:pt>
                <c:pt idx="151">
                  <c:v>18372</c:v>
                </c:pt>
                <c:pt idx="152">
                  <c:v>18370</c:v>
                </c:pt>
                <c:pt idx="153">
                  <c:v>18377</c:v>
                </c:pt>
                <c:pt idx="154">
                  <c:v>18381</c:v>
                </c:pt>
                <c:pt idx="155">
                  <c:v>18371</c:v>
                </c:pt>
                <c:pt idx="156">
                  <c:v>18374</c:v>
                </c:pt>
                <c:pt idx="157">
                  <c:v>18371</c:v>
                </c:pt>
                <c:pt idx="158">
                  <c:v>18369</c:v>
                </c:pt>
                <c:pt idx="159">
                  <c:v>18364</c:v>
                </c:pt>
                <c:pt idx="160">
                  <c:v>18366</c:v>
                </c:pt>
                <c:pt idx="161">
                  <c:v>18367</c:v>
                </c:pt>
                <c:pt idx="162">
                  <c:v>18374</c:v>
                </c:pt>
                <c:pt idx="163">
                  <c:v>18366</c:v>
                </c:pt>
                <c:pt idx="164">
                  <c:v>18362</c:v>
                </c:pt>
                <c:pt idx="165">
                  <c:v>18362</c:v>
                </c:pt>
                <c:pt idx="166">
                  <c:v>18363</c:v>
                </c:pt>
                <c:pt idx="167">
                  <c:v>18372</c:v>
                </c:pt>
                <c:pt idx="168">
                  <c:v>18370</c:v>
                </c:pt>
                <c:pt idx="169">
                  <c:v>18368</c:v>
                </c:pt>
                <c:pt idx="170">
                  <c:v>18374</c:v>
                </c:pt>
                <c:pt idx="171">
                  <c:v>18375</c:v>
                </c:pt>
                <c:pt idx="172">
                  <c:v>18386</c:v>
                </c:pt>
                <c:pt idx="173">
                  <c:v>18385</c:v>
                </c:pt>
                <c:pt idx="174">
                  <c:v>18389</c:v>
                </c:pt>
                <c:pt idx="175">
                  <c:v>18386</c:v>
                </c:pt>
                <c:pt idx="176">
                  <c:v>18395</c:v>
                </c:pt>
                <c:pt idx="177">
                  <c:v>18403</c:v>
                </c:pt>
                <c:pt idx="178">
                  <c:v>18388</c:v>
                </c:pt>
                <c:pt idx="179">
                  <c:v>18387</c:v>
                </c:pt>
                <c:pt idx="180">
                  <c:v>18386</c:v>
                </c:pt>
                <c:pt idx="181">
                  <c:v>18386</c:v>
                </c:pt>
                <c:pt idx="182">
                  <c:v>18396</c:v>
                </c:pt>
                <c:pt idx="183">
                  <c:v>18395</c:v>
                </c:pt>
                <c:pt idx="184">
                  <c:v>18401</c:v>
                </c:pt>
                <c:pt idx="185">
                  <c:v>18400</c:v>
                </c:pt>
                <c:pt idx="186">
                  <c:v>18393</c:v>
                </c:pt>
                <c:pt idx="187">
                  <c:v>18400</c:v>
                </c:pt>
                <c:pt idx="188">
                  <c:v>18405</c:v>
                </c:pt>
                <c:pt idx="189">
                  <c:v>18413</c:v>
                </c:pt>
                <c:pt idx="190">
                  <c:v>18415</c:v>
                </c:pt>
                <c:pt idx="191">
                  <c:v>18416</c:v>
                </c:pt>
                <c:pt idx="192">
                  <c:v>18414</c:v>
                </c:pt>
                <c:pt idx="193">
                  <c:v>18413</c:v>
                </c:pt>
                <c:pt idx="194">
                  <c:v>18412</c:v>
                </c:pt>
                <c:pt idx="195">
                  <c:v>18417</c:v>
                </c:pt>
                <c:pt idx="196">
                  <c:v>18419</c:v>
                </c:pt>
                <c:pt idx="197">
                  <c:v>18427</c:v>
                </c:pt>
                <c:pt idx="198">
                  <c:v>18427</c:v>
                </c:pt>
                <c:pt idx="199">
                  <c:v>18424</c:v>
                </c:pt>
                <c:pt idx="200">
                  <c:v>18419</c:v>
                </c:pt>
                <c:pt idx="201">
                  <c:v>18420</c:v>
                </c:pt>
                <c:pt idx="202">
                  <c:v>18423</c:v>
                </c:pt>
                <c:pt idx="203">
                  <c:v>18419</c:v>
                </c:pt>
                <c:pt idx="204">
                  <c:v>18417</c:v>
                </c:pt>
                <c:pt idx="205">
                  <c:v>18417</c:v>
                </c:pt>
                <c:pt idx="206">
                  <c:v>18418</c:v>
                </c:pt>
                <c:pt idx="207">
                  <c:v>18416</c:v>
                </c:pt>
                <c:pt idx="208">
                  <c:v>18418</c:v>
                </c:pt>
                <c:pt idx="209">
                  <c:v>18423</c:v>
                </c:pt>
                <c:pt idx="210">
                  <c:v>18425</c:v>
                </c:pt>
                <c:pt idx="211">
                  <c:v>18423</c:v>
                </c:pt>
                <c:pt idx="212">
                  <c:v>18429</c:v>
                </c:pt>
                <c:pt idx="213">
                  <c:v>18430</c:v>
                </c:pt>
                <c:pt idx="214">
                  <c:v>18426</c:v>
                </c:pt>
                <c:pt idx="215">
                  <c:v>18423</c:v>
                </c:pt>
                <c:pt idx="216">
                  <c:v>18424</c:v>
                </c:pt>
                <c:pt idx="217">
                  <c:v>18428</c:v>
                </c:pt>
                <c:pt idx="218">
                  <c:v>18430</c:v>
                </c:pt>
                <c:pt idx="219">
                  <c:v>18432</c:v>
                </c:pt>
                <c:pt idx="220">
                  <c:v>18428</c:v>
                </c:pt>
                <c:pt idx="221">
                  <c:v>18428</c:v>
                </c:pt>
                <c:pt idx="222">
                  <c:v>18423</c:v>
                </c:pt>
                <c:pt idx="223">
                  <c:v>18424</c:v>
                </c:pt>
                <c:pt idx="224">
                  <c:v>18428</c:v>
                </c:pt>
                <c:pt idx="225">
                  <c:v>18428</c:v>
                </c:pt>
                <c:pt idx="226">
                  <c:v>18425</c:v>
                </c:pt>
                <c:pt idx="227">
                  <c:v>18425</c:v>
                </c:pt>
                <c:pt idx="228">
                  <c:v>18427</c:v>
                </c:pt>
                <c:pt idx="229">
                  <c:v>18426</c:v>
                </c:pt>
                <c:pt idx="230">
                  <c:v>18424</c:v>
                </c:pt>
                <c:pt idx="231">
                  <c:v>18422</c:v>
                </c:pt>
                <c:pt idx="232">
                  <c:v>18428</c:v>
                </c:pt>
                <c:pt idx="233">
                  <c:v>18431</c:v>
                </c:pt>
                <c:pt idx="234">
                  <c:v>18431</c:v>
                </c:pt>
                <c:pt idx="235">
                  <c:v>18430</c:v>
                </c:pt>
                <c:pt idx="236">
                  <c:v>18434</c:v>
                </c:pt>
                <c:pt idx="237">
                  <c:v>18413</c:v>
                </c:pt>
                <c:pt idx="238">
                  <c:v>18412</c:v>
                </c:pt>
                <c:pt idx="239">
                  <c:v>18415</c:v>
                </c:pt>
                <c:pt idx="240">
                  <c:v>18417</c:v>
                </c:pt>
                <c:pt idx="241">
                  <c:v>18413</c:v>
                </c:pt>
                <c:pt idx="242">
                  <c:v>18412</c:v>
                </c:pt>
                <c:pt idx="243">
                  <c:v>18413</c:v>
                </c:pt>
                <c:pt idx="244">
                  <c:v>18413</c:v>
                </c:pt>
                <c:pt idx="245">
                  <c:v>18414</c:v>
                </c:pt>
                <c:pt idx="246">
                  <c:v>18418</c:v>
                </c:pt>
                <c:pt idx="247">
                  <c:v>18422</c:v>
                </c:pt>
                <c:pt idx="248">
                  <c:v>18419</c:v>
                </c:pt>
                <c:pt idx="249">
                  <c:v>18416</c:v>
                </c:pt>
                <c:pt idx="250">
                  <c:v>18415</c:v>
                </c:pt>
                <c:pt idx="251">
                  <c:v>18414</c:v>
                </c:pt>
                <c:pt idx="252">
                  <c:v>18415</c:v>
                </c:pt>
                <c:pt idx="253">
                  <c:v>18419</c:v>
                </c:pt>
                <c:pt idx="254">
                  <c:v>18421</c:v>
                </c:pt>
                <c:pt idx="255">
                  <c:v>18422</c:v>
                </c:pt>
                <c:pt idx="256">
                  <c:v>18423</c:v>
                </c:pt>
                <c:pt idx="257">
                  <c:v>18424</c:v>
                </c:pt>
                <c:pt idx="258">
                  <c:v>18426</c:v>
                </c:pt>
                <c:pt idx="259">
                  <c:v>18426</c:v>
                </c:pt>
                <c:pt idx="260">
                  <c:v>18428</c:v>
                </c:pt>
                <c:pt idx="261">
                  <c:v>18429</c:v>
                </c:pt>
                <c:pt idx="262">
                  <c:v>18433</c:v>
                </c:pt>
                <c:pt idx="263">
                  <c:v>18432</c:v>
                </c:pt>
                <c:pt idx="264">
                  <c:v>18433</c:v>
                </c:pt>
                <c:pt idx="265">
                  <c:v>18432</c:v>
                </c:pt>
                <c:pt idx="266">
                  <c:v>18434</c:v>
                </c:pt>
                <c:pt idx="267">
                  <c:v>18438</c:v>
                </c:pt>
                <c:pt idx="268">
                  <c:v>18436</c:v>
                </c:pt>
                <c:pt idx="269">
                  <c:v>18440</c:v>
                </c:pt>
                <c:pt idx="270">
                  <c:v>18439</c:v>
                </c:pt>
                <c:pt idx="271">
                  <c:v>18439</c:v>
                </c:pt>
                <c:pt idx="272">
                  <c:v>18443</c:v>
                </c:pt>
                <c:pt idx="273">
                  <c:v>18442</c:v>
                </c:pt>
                <c:pt idx="274">
                  <c:v>18445</c:v>
                </c:pt>
                <c:pt idx="275">
                  <c:v>18451</c:v>
                </c:pt>
                <c:pt idx="276">
                  <c:v>18450</c:v>
                </c:pt>
                <c:pt idx="277">
                  <c:v>18449</c:v>
                </c:pt>
                <c:pt idx="278">
                  <c:v>18451</c:v>
                </c:pt>
                <c:pt idx="279">
                  <c:v>18456</c:v>
                </c:pt>
                <c:pt idx="280">
                  <c:v>18458</c:v>
                </c:pt>
                <c:pt idx="281">
                  <c:v>18461</c:v>
                </c:pt>
                <c:pt idx="282">
                  <c:v>18459</c:v>
                </c:pt>
                <c:pt idx="283">
                  <c:v>18457</c:v>
                </c:pt>
                <c:pt idx="284">
                  <c:v>18457</c:v>
                </c:pt>
                <c:pt idx="285">
                  <c:v>18463</c:v>
                </c:pt>
                <c:pt idx="286">
                  <c:v>18462</c:v>
                </c:pt>
                <c:pt idx="287">
                  <c:v>18465</c:v>
                </c:pt>
                <c:pt idx="288">
                  <c:v>18465</c:v>
                </c:pt>
                <c:pt idx="289">
                  <c:v>18471</c:v>
                </c:pt>
                <c:pt idx="290">
                  <c:v>18469</c:v>
                </c:pt>
                <c:pt idx="291">
                  <c:v>18466</c:v>
                </c:pt>
                <c:pt idx="292">
                  <c:v>18462</c:v>
                </c:pt>
                <c:pt idx="293">
                  <c:v>18467</c:v>
                </c:pt>
                <c:pt idx="294">
                  <c:v>18461</c:v>
                </c:pt>
                <c:pt idx="295">
                  <c:v>18461</c:v>
                </c:pt>
                <c:pt idx="296">
                  <c:v>18461</c:v>
                </c:pt>
                <c:pt idx="297">
                  <c:v>18459</c:v>
                </c:pt>
                <c:pt idx="298">
                  <c:v>18460</c:v>
                </c:pt>
                <c:pt idx="299">
                  <c:v>18462</c:v>
                </c:pt>
                <c:pt idx="300">
                  <c:v>18461</c:v>
                </c:pt>
                <c:pt idx="301">
                  <c:v>18460</c:v>
                </c:pt>
                <c:pt idx="302">
                  <c:v>18464</c:v>
                </c:pt>
                <c:pt idx="303">
                  <c:v>18465</c:v>
                </c:pt>
                <c:pt idx="304">
                  <c:v>18465</c:v>
                </c:pt>
                <c:pt idx="305">
                  <c:v>18465</c:v>
                </c:pt>
                <c:pt idx="306">
                  <c:v>18467</c:v>
                </c:pt>
                <c:pt idx="307">
                  <c:v>18468</c:v>
                </c:pt>
                <c:pt idx="308">
                  <c:v>18473</c:v>
                </c:pt>
                <c:pt idx="309">
                  <c:v>18474</c:v>
                </c:pt>
                <c:pt idx="310">
                  <c:v>18477</c:v>
                </c:pt>
                <c:pt idx="311">
                  <c:v>18478</c:v>
                </c:pt>
                <c:pt idx="312">
                  <c:v>18475</c:v>
                </c:pt>
                <c:pt idx="313">
                  <c:v>18474</c:v>
                </c:pt>
                <c:pt idx="314">
                  <c:v>18470</c:v>
                </c:pt>
                <c:pt idx="315">
                  <c:v>18476</c:v>
                </c:pt>
                <c:pt idx="316">
                  <c:v>18477</c:v>
                </c:pt>
                <c:pt idx="317">
                  <c:v>18476</c:v>
                </c:pt>
                <c:pt idx="318">
                  <c:v>18478</c:v>
                </c:pt>
                <c:pt idx="319">
                  <c:v>18477</c:v>
                </c:pt>
                <c:pt idx="320">
                  <c:v>18477</c:v>
                </c:pt>
                <c:pt idx="321">
                  <c:v>18479</c:v>
                </c:pt>
                <c:pt idx="322">
                  <c:v>18486</c:v>
                </c:pt>
                <c:pt idx="323">
                  <c:v>18493</c:v>
                </c:pt>
                <c:pt idx="324">
                  <c:v>18495</c:v>
                </c:pt>
                <c:pt idx="325">
                  <c:v>18495</c:v>
                </c:pt>
                <c:pt idx="326">
                  <c:v>18494</c:v>
                </c:pt>
                <c:pt idx="327">
                  <c:v>18497</c:v>
                </c:pt>
                <c:pt idx="328">
                  <c:v>18495</c:v>
                </c:pt>
                <c:pt idx="329">
                  <c:v>18498</c:v>
                </c:pt>
                <c:pt idx="330">
                  <c:v>18501</c:v>
                </c:pt>
                <c:pt idx="331">
                  <c:v>18505</c:v>
                </c:pt>
                <c:pt idx="332">
                  <c:v>18502</c:v>
                </c:pt>
                <c:pt idx="333">
                  <c:v>18499</c:v>
                </c:pt>
                <c:pt idx="334">
                  <c:v>18502</c:v>
                </c:pt>
                <c:pt idx="335">
                  <c:v>18505</c:v>
                </c:pt>
                <c:pt idx="336">
                  <c:v>18508</c:v>
                </c:pt>
                <c:pt idx="337">
                  <c:v>18509</c:v>
                </c:pt>
                <c:pt idx="338">
                  <c:v>18510</c:v>
                </c:pt>
                <c:pt idx="339">
                  <c:v>18504</c:v>
                </c:pt>
                <c:pt idx="340">
                  <c:v>18502</c:v>
                </c:pt>
                <c:pt idx="341">
                  <c:v>18504</c:v>
                </c:pt>
                <c:pt idx="342">
                  <c:v>18504</c:v>
                </c:pt>
                <c:pt idx="343">
                  <c:v>18504</c:v>
                </c:pt>
                <c:pt idx="344">
                  <c:v>18501</c:v>
                </c:pt>
                <c:pt idx="345">
                  <c:v>18502</c:v>
                </c:pt>
                <c:pt idx="346">
                  <c:v>18505</c:v>
                </c:pt>
                <c:pt idx="347">
                  <c:v>18503</c:v>
                </c:pt>
                <c:pt idx="348">
                  <c:v>18509</c:v>
                </c:pt>
                <c:pt idx="349">
                  <c:v>18512</c:v>
                </c:pt>
                <c:pt idx="350">
                  <c:v>18514</c:v>
                </c:pt>
                <c:pt idx="351">
                  <c:v>18514</c:v>
                </c:pt>
                <c:pt idx="352">
                  <c:v>18515</c:v>
                </c:pt>
                <c:pt idx="353">
                  <c:v>18519</c:v>
                </c:pt>
                <c:pt idx="354">
                  <c:v>18520</c:v>
                </c:pt>
                <c:pt idx="355">
                  <c:v>18523</c:v>
                </c:pt>
                <c:pt idx="356">
                  <c:v>18523</c:v>
                </c:pt>
                <c:pt idx="357">
                  <c:v>18524</c:v>
                </c:pt>
                <c:pt idx="358">
                  <c:v>18525</c:v>
                </c:pt>
                <c:pt idx="359">
                  <c:v>18523</c:v>
                </c:pt>
                <c:pt idx="360">
                  <c:v>18523</c:v>
                </c:pt>
                <c:pt idx="361">
                  <c:v>18523</c:v>
                </c:pt>
                <c:pt idx="362">
                  <c:v>18521</c:v>
                </c:pt>
                <c:pt idx="363">
                  <c:v>18519</c:v>
                </c:pt>
              </c:numCache>
            </c:numRef>
          </c:val>
          <c:smooth val="0"/>
        </c:ser>
        <c:ser>
          <c:idx val="1"/>
          <c:order val="1"/>
          <c:tx>
            <c:strRef>
              <c:f>tier4!$C$3:$C$4</c:f>
              <c:strCache>
                <c:ptCount val="1"/>
                <c:pt idx="0">
                  <c:v>coop</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tier4!$C$5:$C$370</c:f>
              <c:numCache>
                <c:formatCode>General</c:formatCode>
                <c:ptCount val="365"/>
                <c:pt idx="0">
                  <c:v>7537</c:v>
                </c:pt>
                <c:pt idx="1">
                  <c:v>7537</c:v>
                </c:pt>
                <c:pt idx="2">
                  <c:v>7537</c:v>
                </c:pt>
                <c:pt idx="3">
                  <c:v>7537</c:v>
                </c:pt>
                <c:pt idx="4">
                  <c:v>7536</c:v>
                </c:pt>
                <c:pt idx="5">
                  <c:v>7534</c:v>
                </c:pt>
                <c:pt idx="6">
                  <c:v>7538</c:v>
                </c:pt>
                <c:pt idx="7">
                  <c:v>7536</c:v>
                </c:pt>
                <c:pt idx="8">
                  <c:v>7540</c:v>
                </c:pt>
                <c:pt idx="9">
                  <c:v>7541</c:v>
                </c:pt>
                <c:pt idx="10">
                  <c:v>7546</c:v>
                </c:pt>
                <c:pt idx="11">
                  <c:v>7547</c:v>
                </c:pt>
                <c:pt idx="12">
                  <c:v>7545</c:v>
                </c:pt>
                <c:pt idx="13">
                  <c:v>7550</c:v>
                </c:pt>
                <c:pt idx="14">
                  <c:v>7546</c:v>
                </c:pt>
                <c:pt idx="15">
                  <c:v>7554</c:v>
                </c:pt>
                <c:pt idx="16">
                  <c:v>7555</c:v>
                </c:pt>
                <c:pt idx="17">
                  <c:v>7558</c:v>
                </c:pt>
                <c:pt idx="18">
                  <c:v>7559</c:v>
                </c:pt>
                <c:pt idx="19">
                  <c:v>7558</c:v>
                </c:pt>
                <c:pt idx="20">
                  <c:v>7559</c:v>
                </c:pt>
                <c:pt idx="21">
                  <c:v>7567</c:v>
                </c:pt>
                <c:pt idx="22">
                  <c:v>7567</c:v>
                </c:pt>
                <c:pt idx="23">
                  <c:v>7565</c:v>
                </c:pt>
                <c:pt idx="24">
                  <c:v>7566</c:v>
                </c:pt>
                <c:pt idx="25">
                  <c:v>7563</c:v>
                </c:pt>
                <c:pt idx="26">
                  <c:v>7560</c:v>
                </c:pt>
                <c:pt idx="27">
                  <c:v>7562</c:v>
                </c:pt>
                <c:pt idx="28">
                  <c:v>7571</c:v>
                </c:pt>
                <c:pt idx="29">
                  <c:v>7587</c:v>
                </c:pt>
                <c:pt idx="30">
                  <c:v>7576</c:v>
                </c:pt>
                <c:pt idx="31">
                  <c:v>7582</c:v>
                </c:pt>
                <c:pt idx="32">
                  <c:v>7580</c:v>
                </c:pt>
                <c:pt idx="33">
                  <c:v>7578</c:v>
                </c:pt>
                <c:pt idx="34">
                  <c:v>7515</c:v>
                </c:pt>
                <c:pt idx="35">
                  <c:v>7518</c:v>
                </c:pt>
                <c:pt idx="36">
                  <c:v>7518</c:v>
                </c:pt>
                <c:pt idx="37">
                  <c:v>7517</c:v>
                </c:pt>
                <c:pt idx="38">
                  <c:v>7520</c:v>
                </c:pt>
                <c:pt idx="39">
                  <c:v>7520</c:v>
                </c:pt>
                <c:pt idx="40">
                  <c:v>7518</c:v>
                </c:pt>
                <c:pt idx="41">
                  <c:v>7523</c:v>
                </c:pt>
                <c:pt idx="42">
                  <c:v>7523</c:v>
                </c:pt>
                <c:pt idx="43">
                  <c:v>7528</c:v>
                </c:pt>
                <c:pt idx="44">
                  <c:v>7530</c:v>
                </c:pt>
                <c:pt idx="45">
                  <c:v>7529</c:v>
                </c:pt>
                <c:pt idx="46">
                  <c:v>7528</c:v>
                </c:pt>
                <c:pt idx="47">
                  <c:v>7529</c:v>
                </c:pt>
                <c:pt idx="48">
                  <c:v>7534</c:v>
                </c:pt>
                <c:pt idx="49">
                  <c:v>7533</c:v>
                </c:pt>
                <c:pt idx="50">
                  <c:v>7530</c:v>
                </c:pt>
                <c:pt idx="51">
                  <c:v>7530</c:v>
                </c:pt>
                <c:pt idx="52">
                  <c:v>7530</c:v>
                </c:pt>
                <c:pt idx="53">
                  <c:v>7529</c:v>
                </c:pt>
                <c:pt idx="54">
                  <c:v>7529</c:v>
                </c:pt>
                <c:pt idx="55">
                  <c:v>7530</c:v>
                </c:pt>
                <c:pt idx="56">
                  <c:v>7532</c:v>
                </c:pt>
                <c:pt idx="57">
                  <c:v>7530</c:v>
                </c:pt>
                <c:pt idx="58">
                  <c:v>7531</c:v>
                </c:pt>
                <c:pt idx="59">
                  <c:v>7532</c:v>
                </c:pt>
                <c:pt idx="60">
                  <c:v>7529</c:v>
                </c:pt>
                <c:pt idx="61">
                  <c:v>7528</c:v>
                </c:pt>
                <c:pt idx="62">
                  <c:v>7530</c:v>
                </c:pt>
                <c:pt idx="63">
                  <c:v>7532</c:v>
                </c:pt>
                <c:pt idx="64">
                  <c:v>7529</c:v>
                </c:pt>
                <c:pt idx="65">
                  <c:v>7530</c:v>
                </c:pt>
                <c:pt idx="66">
                  <c:v>7532</c:v>
                </c:pt>
                <c:pt idx="67">
                  <c:v>7533</c:v>
                </c:pt>
                <c:pt idx="68">
                  <c:v>7530</c:v>
                </c:pt>
                <c:pt idx="69">
                  <c:v>7534</c:v>
                </c:pt>
                <c:pt idx="70">
                  <c:v>7568</c:v>
                </c:pt>
                <c:pt idx="71">
                  <c:v>7576</c:v>
                </c:pt>
                <c:pt idx="72">
                  <c:v>7575</c:v>
                </c:pt>
                <c:pt idx="73">
                  <c:v>7581</c:v>
                </c:pt>
                <c:pt idx="74">
                  <c:v>7584</c:v>
                </c:pt>
                <c:pt idx="75">
                  <c:v>7583</c:v>
                </c:pt>
                <c:pt idx="76">
                  <c:v>7586</c:v>
                </c:pt>
                <c:pt idx="77">
                  <c:v>7588</c:v>
                </c:pt>
                <c:pt idx="78">
                  <c:v>7591</c:v>
                </c:pt>
                <c:pt idx="79">
                  <c:v>7593</c:v>
                </c:pt>
                <c:pt idx="80">
                  <c:v>7591</c:v>
                </c:pt>
                <c:pt idx="81">
                  <c:v>7589</c:v>
                </c:pt>
                <c:pt idx="82">
                  <c:v>7578</c:v>
                </c:pt>
                <c:pt idx="83">
                  <c:v>7587</c:v>
                </c:pt>
                <c:pt idx="84">
                  <c:v>7597</c:v>
                </c:pt>
                <c:pt idx="85">
                  <c:v>7597</c:v>
                </c:pt>
                <c:pt idx="86">
                  <c:v>7600</c:v>
                </c:pt>
                <c:pt idx="87">
                  <c:v>7599</c:v>
                </c:pt>
                <c:pt idx="88">
                  <c:v>7591</c:v>
                </c:pt>
                <c:pt idx="89">
                  <c:v>7590</c:v>
                </c:pt>
                <c:pt idx="90">
                  <c:v>7605</c:v>
                </c:pt>
                <c:pt idx="91">
                  <c:v>7605</c:v>
                </c:pt>
                <c:pt idx="92">
                  <c:v>7608</c:v>
                </c:pt>
                <c:pt idx="93">
                  <c:v>7614</c:v>
                </c:pt>
                <c:pt idx="94">
                  <c:v>7610</c:v>
                </c:pt>
                <c:pt idx="95">
                  <c:v>7610</c:v>
                </c:pt>
                <c:pt idx="96">
                  <c:v>7610</c:v>
                </c:pt>
                <c:pt idx="97">
                  <c:v>7611</c:v>
                </c:pt>
                <c:pt idx="98">
                  <c:v>7622</c:v>
                </c:pt>
                <c:pt idx="99">
                  <c:v>7632</c:v>
                </c:pt>
                <c:pt idx="100">
                  <c:v>7641</c:v>
                </c:pt>
                <c:pt idx="101">
                  <c:v>7651</c:v>
                </c:pt>
                <c:pt idx="102">
                  <c:v>7646</c:v>
                </c:pt>
                <c:pt idx="103">
                  <c:v>7645</c:v>
                </c:pt>
                <c:pt idx="104">
                  <c:v>7645</c:v>
                </c:pt>
                <c:pt idx="105">
                  <c:v>7645</c:v>
                </c:pt>
                <c:pt idx="106">
                  <c:v>7651</c:v>
                </c:pt>
                <c:pt idx="107">
                  <c:v>7651</c:v>
                </c:pt>
                <c:pt idx="108">
                  <c:v>7646</c:v>
                </c:pt>
                <c:pt idx="109">
                  <c:v>7646</c:v>
                </c:pt>
                <c:pt idx="110">
                  <c:v>7645</c:v>
                </c:pt>
                <c:pt idx="111">
                  <c:v>7646</c:v>
                </c:pt>
                <c:pt idx="112">
                  <c:v>7646</c:v>
                </c:pt>
                <c:pt idx="113">
                  <c:v>7652</c:v>
                </c:pt>
                <c:pt idx="114">
                  <c:v>7648</c:v>
                </c:pt>
                <c:pt idx="115">
                  <c:v>7650</c:v>
                </c:pt>
                <c:pt idx="116">
                  <c:v>7648</c:v>
                </c:pt>
                <c:pt idx="117">
                  <c:v>7645</c:v>
                </c:pt>
                <c:pt idx="118">
                  <c:v>7645</c:v>
                </c:pt>
                <c:pt idx="119">
                  <c:v>7644</c:v>
                </c:pt>
                <c:pt idx="120">
                  <c:v>7636</c:v>
                </c:pt>
                <c:pt idx="121">
                  <c:v>7638</c:v>
                </c:pt>
                <c:pt idx="122">
                  <c:v>7642</c:v>
                </c:pt>
                <c:pt idx="123">
                  <c:v>7642</c:v>
                </c:pt>
                <c:pt idx="124">
                  <c:v>7641</c:v>
                </c:pt>
                <c:pt idx="125">
                  <c:v>7638</c:v>
                </c:pt>
                <c:pt idx="126">
                  <c:v>7638</c:v>
                </c:pt>
                <c:pt idx="127">
                  <c:v>7642</c:v>
                </c:pt>
                <c:pt idx="128">
                  <c:v>7648</c:v>
                </c:pt>
                <c:pt idx="129">
                  <c:v>7649</c:v>
                </c:pt>
                <c:pt idx="130">
                  <c:v>7650</c:v>
                </c:pt>
                <c:pt idx="131">
                  <c:v>7648</c:v>
                </c:pt>
                <c:pt idx="132">
                  <c:v>7650</c:v>
                </c:pt>
                <c:pt idx="133">
                  <c:v>7651</c:v>
                </c:pt>
                <c:pt idx="134">
                  <c:v>7657</c:v>
                </c:pt>
                <c:pt idx="135">
                  <c:v>7664</c:v>
                </c:pt>
                <c:pt idx="136">
                  <c:v>7665</c:v>
                </c:pt>
                <c:pt idx="137">
                  <c:v>7664</c:v>
                </c:pt>
                <c:pt idx="138">
                  <c:v>7663</c:v>
                </c:pt>
                <c:pt idx="139">
                  <c:v>7672</c:v>
                </c:pt>
                <c:pt idx="140">
                  <c:v>7671</c:v>
                </c:pt>
                <c:pt idx="141">
                  <c:v>7670</c:v>
                </c:pt>
                <c:pt idx="142">
                  <c:v>7677</c:v>
                </c:pt>
                <c:pt idx="143">
                  <c:v>7677</c:v>
                </c:pt>
                <c:pt idx="144">
                  <c:v>7679</c:v>
                </c:pt>
                <c:pt idx="145">
                  <c:v>7674</c:v>
                </c:pt>
                <c:pt idx="146">
                  <c:v>7681</c:v>
                </c:pt>
                <c:pt idx="147">
                  <c:v>7682</c:v>
                </c:pt>
                <c:pt idx="148">
                  <c:v>7692</c:v>
                </c:pt>
                <c:pt idx="149">
                  <c:v>7697</c:v>
                </c:pt>
                <c:pt idx="150">
                  <c:v>7698</c:v>
                </c:pt>
                <c:pt idx="151">
                  <c:v>7699</c:v>
                </c:pt>
                <c:pt idx="152">
                  <c:v>7697</c:v>
                </c:pt>
                <c:pt idx="153">
                  <c:v>7696</c:v>
                </c:pt>
                <c:pt idx="154">
                  <c:v>7696</c:v>
                </c:pt>
                <c:pt idx="155">
                  <c:v>7697</c:v>
                </c:pt>
                <c:pt idx="156">
                  <c:v>7697</c:v>
                </c:pt>
                <c:pt idx="157">
                  <c:v>7698</c:v>
                </c:pt>
                <c:pt idx="158">
                  <c:v>7696</c:v>
                </c:pt>
                <c:pt idx="159">
                  <c:v>7694</c:v>
                </c:pt>
                <c:pt idx="160">
                  <c:v>7672</c:v>
                </c:pt>
                <c:pt idx="161">
                  <c:v>7663</c:v>
                </c:pt>
                <c:pt idx="162">
                  <c:v>7698</c:v>
                </c:pt>
                <c:pt idx="163">
                  <c:v>7699</c:v>
                </c:pt>
                <c:pt idx="164">
                  <c:v>7705</c:v>
                </c:pt>
                <c:pt idx="165">
                  <c:v>7702</c:v>
                </c:pt>
                <c:pt idx="166">
                  <c:v>7698</c:v>
                </c:pt>
                <c:pt idx="167">
                  <c:v>7697</c:v>
                </c:pt>
                <c:pt idx="168">
                  <c:v>7698</c:v>
                </c:pt>
                <c:pt idx="169">
                  <c:v>7700</c:v>
                </c:pt>
                <c:pt idx="170">
                  <c:v>7699</c:v>
                </c:pt>
                <c:pt idx="171">
                  <c:v>7695</c:v>
                </c:pt>
                <c:pt idx="172">
                  <c:v>7693</c:v>
                </c:pt>
                <c:pt idx="173">
                  <c:v>7688</c:v>
                </c:pt>
                <c:pt idx="174">
                  <c:v>7695</c:v>
                </c:pt>
                <c:pt idx="175">
                  <c:v>7697</c:v>
                </c:pt>
                <c:pt idx="176">
                  <c:v>7704</c:v>
                </c:pt>
                <c:pt idx="177">
                  <c:v>7712</c:v>
                </c:pt>
                <c:pt idx="178">
                  <c:v>7719</c:v>
                </c:pt>
                <c:pt idx="179">
                  <c:v>7719</c:v>
                </c:pt>
                <c:pt idx="180">
                  <c:v>7716</c:v>
                </c:pt>
                <c:pt idx="181">
                  <c:v>7716</c:v>
                </c:pt>
                <c:pt idx="182">
                  <c:v>7713</c:v>
                </c:pt>
                <c:pt idx="183">
                  <c:v>7723</c:v>
                </c:pt>
                <c:pt idx="184">
                  <c:v>7727</c:v>
                </c:pt>
                <c:pt idx="185">
                  <c:v>7728</c:v>
                </c:pt>
                <c:pt idx="186">
                  <c:v>7726</c:v>
                </c:pt>
                <c:pt idx="187">
                  <c:v>7722</c:v>
                </c:pt>
                <c:pt idx="188">
                  <c:v>7729</c:v>
                </c:pt>
                <c:pt idx="189">
                  <c:v>7733</c:v>
                </c:pt>
                <c:pt idx="190">
                  <c:v>7740</c:v>
                </c:pt>
                <c:pt idx="191">
                  <c:v>7749</c:v>
                </c:pt>
                <c:pt idx="192">
                  <c:v>7748</c:v>
                </c:pt>
                <c:pt idx="193">
                  <c:v>7747</c:v>
                </c:pt>
                <c:pt idx="194">
                  <c:v>7744</c:v>
                </c:pt>
                <c:pt idx="195">
                  <c:v>7752</c:v>
                </c:pt>
                <c:pt idx="196">
                  <c:v>7757</c:v>
                </c:pt>
                <c:pt idx="197">
                  <c:v>7754</c:v>
                </c:pt>
                <c:pt idx="198">
                  <c:v>7757</c:v>
                </c:pt>
                <c:pt idx="199">
                  <c:v>7754</c:v>
                </c:pt>
                <c:pt idx="200">
                  <c:v>7754</c:v>
                </c:pt>
                <c:pt idx="201">
                  <c:v>7752</c:v>
                </c:pt>
                <c:pt idx="202">
                  <c:v>7750</c:v>
                </c:pt>
                <c:pt idx="203">
                  <c:v>7755</c:v>
                </c:pt>
                <c:pt idx="204">
                  <c:v>7750</c:v>
                </c:pt>
                <c:pt idx="205">
                  <c:v>7751</c:v>
                </c:pt>
                <c:pt idx="206">
                  <c:v>7752</c:v>
                </c:pt>
                <c:pt idx="207">
                  <c:v>7750</c:v>
                </c:pt>
                <c:pt idx="208">
                  <c:v>7745</c:v>
                </c:pt>
                <c:pt idx="209">
                  <c:v>7743</c:v>
                </c:pt>
                <c:pt idx="210">
                  <c:v>7742</c:v>
                </c:pt>
                <c:pt idx="211">
                  <c:v>7745</c:v>
                </c:pt>
                <c:pt idx="212">
                  <c:v>7746</c:v>
                </c:pt>
                <c:pt idx="213">
                  <c:v>7751</c:v>
                </c:pt>
                <c:pt idx="214">
                  <c:v>7750</c:v>
                </c:pt>
                <c:pt idx="215">
                  <c:v>7747</c:v>
                </c:pt>
                <c:pt idx="216">
                  <c:v>7750</c:v>
                </c:pt>
                <c:pt idx="217">
                  <c:v>7746</c:v>
                </c:pt>
                <c:pt idx="218">
                  <c:v>7742</c:v>
                </c:pt>
                <c:pt idx="219">
                  <c:v>7741</c:v>
                </c:pt>
                <c:pt idx="220">
                  <c:v>7744</c:v>
                </c:pt>
                <c:pt idx="221">
                  <c:v>7744</c:v>
                </c:pt>
                <c:pt idx="222">
                  <c:v>7740</c:v>
                </c:pt>
                <c:pt idx="223">
                  <c:v>7741</c:v>
                </c:pt>
                <c:pt idx="224">
                  <c:v>7748</c:v>
                </c:pt>
                <c:pt idx="225">
                  <c:v>7750</c:v>
                </c:pt>
                <c:pt idx="226">
                  <c:v>7759</c:v>
                </c:pt>
                <c:pt idx="227">
                  <c:v>7760</c:v>
                </c:pt>
                <c:pt idx="228">
                  <c:v>7759</c:v>
                </c:pt>
                <c:pt idx="229">
                  <c:v>7757</c:v>
                </c:pt>
                <c:pt idx="230">
                  <c:v>7754</c:v>
                </c:pt>
                <c:pt idx="231">
                  <c:v>7756</c:v>
                </c:pt>
                <c:pt idx="232">
                  <c:v>7760</c:v>
                </c:pt>
                <c:pt idx="233">
                  <c:v>7759</c:v>
                </c:pt>
                <c:pt idx="234">
                  <c:v>7756</c:v>
                </c:pt>
                <c:pt idx="235">
                  <c:v>7753</c:v>
                </c:pt>
                <c:pt idx="236">
                  <c:v>7753</c:v>
                </c:pt>
                <c:pt idx="237">
                  <c:v>7743</c:v>
                </c:pt>
                <c:pt idx="238">
                  <c:v>7744</c:v>
                </c:pt>
                <c:pt idx="239">
                  <c:v>7744</c:v>
                </c:pt>
                <c:pt idx="240">
                  <c:v>7745</c:v>
                </c:pt>
                <c:pt idx="241">
                  <c:v>7744</c:v>
                </c:pt>
                <c:pt idx="242">
                  <c:v>7743</c:v>
                </c:pt>
                <c:pt idx="243">
                  <c:v>7742</c:v>
                </c:pt>
                <c:pt idx="244">
                  <c:v>7743</c:v>
                </c:pt>
                <c:pt idx="245">
                  <c:v>7740</c:v>
                </c:pt>
                <c:pt idx="246">
                  <c:v>7740</c:v>
                </c:pt>
                <c:pt idx="247">
                  <c:v>7743</c:v>
                </c:pt>
                <c:pt idx="248">
                  <c:v>7747</c:v>
                </c:pt>
                <c:pt idx="249">
                  <c:v>7748</c:v>
                </c:pt>
                <c:pt idx="250">
                  <c:v>7748</c:v>
                </c:pt>
                <c:pt idx="251">
                  <c:v>7753</c:v>
                </c:pt>
                <c:pt idx="252">
                  <c:v>7756</c:v>
                </c:pt>
                <c:pt idx="253">
                  <c:v>7759</c:v>
                </c:pt>
                <c:pt idx="254">
                  <c:v>7762</c:v>
                </c:pt>
                <c:pt idx="255">
                  <c:v>7779</c:v>
                </c:pt>
                <c:pt idx="256">
                  <c:v>7778</c:v>
                </c:pt>
                <c:pt idx="257">
                  <c:v>7777</c:v>
                </c:pt>
                <c:pt idx="258">
                  <c:v>7777</c:v>
                </c:pt>
                <c:pt idx="259">
                  <c:v>7779</c:v>
                </c:pt>
                <c:pt idx="260">
                  <c:v>7780</c:v>
                </c:pt>
                <c:pt idx="261">
                  <c:v>7779</c:v>
                </c:pt>
                <c:pt idx="262">
                  <c:v>7769</c:v>
                </c:pt>
                <c:pt idx="263">
                  <c:v>7767</c:v>
                </c:pt>
                <c:pt idx="264">
                  <c:v>7764</c:v>
                </c:pt>
                <c:pt idx="265">
                  <c:v>7764</c:v>
                </c:pt>
                <c:pt idx="266">
                  <c:v>7762</c:v>
                </c:pt>
                <c:pt idx="267">
                  <c:v>7767</c:v>
                </c:pt>
                <c:pt idx="268">
                  <c:v>7776</c:v>
                </c:pt>
                <c:pt idx="269">
                  <c:v>7780</c:v>
                </c:pt>
                <c:pt idx="270">
                  <c:v>7779</c:v>
                </c:pt>
                <c:pt idx="271">
                  <c:v>7778</c:v>
                </c:pt>
                <c:pt idx="272">
                  <c:v>7775</c:v>
                </c:pt>
                <c:pt idx="273">
                  <c:v>7776</c:v>
                </c:pt>
                <c:pt idx="274">
                  <c:v>7775</c:v>
                </c:pt>
                <c:pt idx="275">
                  <c:v>7779</c:v>
                </c:pt>
                <c:pt idx="276">
                  <c:v>7778</c:v>
                </c:pt>
                <c:pt idx="277">
                  <c:v>7780</c:v>
                </c:pt>
                <c:pt idx="278">
                  <c:v>7779</c:v>
                </c:pt>
                <c:pt idx="279">
                  <c:v>7786</c:v>
                </c:pt>
                <c:pt idx="280">
                  <c:v>7788</c:v>
                </c:pt>
                <c:pt idx="281">
                  <c:v>7790</c:v>
                </c:pt>
                <c:pt idx="282">
                  <c:v>7790</c:v>
                </c:pt>
                <c:pt idx="283">
                  <c:v>7793</c:v>
                </c:pt>
                <c:pt idx="284">
                  <c:v>7794</c:v>
                </c:pt>
                <c:pt idx="285">
                  <c:v>7792</c:v>
                </c:pt>
                <c:pt idx="286">
                  <c:v>7793</c:v>
                </c:pt>
                <c:pt idx="287">
                  <c:v>7813</c:v>
                </c:pt>
                <c:pt idx="288">
                  <c:v>7815</c:v>
                </c:pt>
                <c:pt idx="289">
                  <c:v>7808</c:v>
                </c:pt>
                <c:pt idx="290">
                  <c:v>7812</c:v>
                </c:pt>
                <c:pt idx="291">
                  <c:v>7812</c:v>
                </c:pt>
                <c:pt idx="292">
                  <c:v>7810</c:v>
                </c:pt>
                <c:pt idx="293">
                  <c:v>7812</c:v>
                </c:pt>
                <c:pt idx="294">
                  <c:v>7815</c:v>
                </c:pt>
                <c:pt idx="295">
                  <c:v>7814</c:v>
                </c:pt>
                <c:pt idx="296">
                  <c:v>7813</c:v>
                </c:pt>
                <c:pt idx="297">
                  <c:v>7810</c:v>
                </c:pt>
                <c:pt idx="298">
                  <c:v>7811</c:v>
                </c:pt>
                <c:pt idx="299">
                  <c:v>7808</c:v>
                </c:pt>
                <c:pt idx="300">
                  <c:v>7809</c:v>
                </c:pt>
                <c:pt idx="301">
                  <c:v>7813</c:v>
                </c:pt>
                <c:pt idx="302">
                  <c:v>7812</c:v>
                </c:pt>
                <c:pt idx="303">
                  <c:v>7813</c:v>
                </c:pt>
                <c:pt idx="304">
                  <c:v>7818</c:v>
                </c:pt>
                <c:pt idx="305">
                  <c:v>7817</c:v>
                </c:pt>
                <c:pt idx="306">
                  <c:v>7815</c:v>
                </c:pt>
                <c:pt idx="307">
                  <c:v>7817</c:v>
                </c:pt>
                <c:pt idx="308">
                  <c:v>7822</c:v>
                </c:pt>
                <c:pt idx="309">
                  <c:v>7823</c:v>
                </c:pt>
                <c:pt idx="310">
                  <c:v>7824</c:v>
                </c:pt>
                <c:pt idx="311">
                  <c:v>7823</c:v>
                </c:pt>
                <c:pt idx="312">
                  <c:v>7821</c:v>
                </c:pt>
                <c:pt idx="313">
                  <c:v>7819</c:v>
                </c:pt>
                <c:pt idx="314">
                  <c:v>7825</c:v>
                </c:pt>
                <c:pt idx="315">
                  <c:v>7834</c:v>
                </c:pt>
                <c:pt idx="316">
                  <c:v>7834</c:v>
                </c:pt>
                <c:pt idx="317">
                  <c:v>7838</c:v>
                </c:pt>
                <c:pt idx="318">
                  <c:v>7841</c:v>
                </c:pt>
                <c:pt idx="319">
                  <c:v>7839</c:v>
                </c:pt>
                <c:pt idx="320">
                  <c:v>7839</c:v>
                </c:pt>
                <c:pt idx="321">
                  <c:v>7806</c:v>
                </c:pt>
                <c:pt idx="322">
                  <c:v>7809</c:v>
                </c:pt>
                <c:pt idx="323">
                  <c:v>7806</c:v>
                </c:pt>
                <c:pt idx="324">
                  <c:v>7809</c:v>
                </c:pt>
                <c:pt idx="325">
                  <c:v>7816</c:v>
                </c:pt>
                <c:pt idx="326">
                  <c:v>7816</c:v>
                </c:pt>
                <c:pt idx="327">
                  <c:v>7809</c:v>
                </c:pt>
                <c:pt idx="328">
                  <c:v>7806</c:v>
                </c:pt>
                <c:pt idx="329">
                  <c:v>7810</c:v>
                </c:pt>
                <c:pt idx="330">
                  <c:v>7810</c:v>
                </c:pt>
                <c:pt idx="331">
                  <c:v>7811</c:v>
                </c:pt>
                <c:pt idx="332">
                  <c:v>7817</c:v>
                </c:pt>
                <c:pt idx="333">
                  <c:v>7817</c:v>
                </c:pt>
                <c:pt idx="334">
                  <c:v>7815</c:v>
                </c:pt>
                <c:pt idx="335">
                  <c:v>7817</c:v>
                </c:pt>
                <c:pt idx="336">
                  <c:v>7818</c:v>
                </c:pt>
                <c:pt idx="337">
                  <c:v>7817</c:v>
                </c:pt>
                <c:pt idx="338">
                  <c:v>7822</c:v>
                </c:pt>
                <c:pt idx="339">
                  <c:v>7820</c:v>
                </c:pt>
                <c:pt idx="340">
                  <c:v>7816</c:v>
                </c:pt>
                <c:pt idx="341">
                  <c:v>7817</c:v>
                </c:pt>
                <c:pt idx="342">
                  <c:v>7820</c:v>
                </c:pt>
                <c:pt idx="343">
                  <c:v>7825</c:v>
                </c:pt>
                <c:pt idx="344">
                  <c:v>7823</c:v>
                </c:pt>
                <c:pt idx="345">
                  <c:v>7825</c:v>
                </c:pt>
                <c:pt idx="346">
                  <c:v>7827</c:v>
                </c:pt>
                <c:pt idx="347">
                  <c:v>7827</c:v>
                </c:pt>
                <c:pt idx="348">
                  <c:v>7820</c:v>
                </c:pt>
                <c:pt idx="349">
                  <c:v>7822</c:v>
                </c:pt>
                <c:pt idx="350">
                  <c:v>7823</c:v>
                </c:pt>
                <c:pt idx="351">
                  <c:v>7823</c:v>
                </c:pt>
                <c:pt idx="352">
                  <c:v>7823</c:v>
                </c:pt>
                <c:pt idx="353">
                  <c:v>7819</c:v>
                </c:pt>
                <c:pt idx="354">
                  <c:v>7818</c:v>
                </c:pt>
                <c:pt idx="355">
                  <c:v>7818</c:v>
                </c:pt>
                <c:pt idx="356">
                  <c:v>7813</c:v>
                </c:pt>
                <c:pt idx="357">
                  <c:v>7815</c:v>
                </c:pt>
                <c:pt idx="358">
                  <c:v>7817</c:v>
                </c:pt>
                <c:pt idx="359">
                  <c:v>7814</c:v>
                </c:pt>
                <c:pt idx="360">
                  <c:v>7814</c:v>
                </c:pt>
                <c:pt idx="361">
                  <c:v>7815</c:v>
                </c:pt>
                <c:pt idx="362">
                  <c:v>7808</c:v>
                </c:pt>
                <c:pt idx="363">
                  <c:v>7808</c:v>
                </c:pt>
              </c:numCache>
            </c:numRef>
          </c:val>
          <c:smooth val="0"/>
        </c:ser>
        <c:ser>
          <c:idx val="2"/>
          <c:order val="2"/>
          <c:tx>
            <c:strRef>
              <c:f>tier4!$D$3:$D$4</c:f>
              <c:strCache>
                <c:ptCount val="1"/>
                <c:pt idx="0">
                  <c:v>jobs</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tier4!$D$5:$D$370</c:f>
              <c:numCache>
                <c:formatCode>General</c:formatCode>
                <c:ptCount val="365"/>
                <c:pt idx="0">
                  <c:v>44312</c:v>
                </c:pt>
                <c:pt idx="1">
                  <c:v>44312</c:v>
                </c:pt>
                <c:pt idx="2">
                  <c:v>44327</c:v>
                </c:pt>
                <c:pt idx="3">
                  <c:v>44324</c:v>
                </c:pt>
                <c:pt idx="4">
                  <c:v>44311</c:v>
                </c:pt>
                <c:pt idx="5">
                  <c:v>44310</c:v>
                </c:pt>
                <c:pt idx="6">
                  <c:v>44320</c:v>
                </c:pt>
                <c:pt idx="7">
                  <c:v>44320</c:v>
                </c:pt>
                <c:pt idx="8">
                  <c:v>44320</c:v>
                </c:pt>
                <c:pt idx="9">
                  <c:v>44317</c:v>
                </c:pt>
                <c:pt idx="10">
                  <c:v>44318</c:v>
                </c:pt>
                <c:pt idx="11">
                  <c:v>44318</c:v>
                </c:pt>
                <c:pt idx="12">
                  <c:v>44326</c:v>
                </c:pt>
                <c:pt idx="13">
                  <c:v>44328</c:v>
                </c:pt>
                <c:pt idx="14">
                  <c:v>44339</c:v>
                </c:pt>
                <c:pt idx="15">
                  <c:v>44339</c:v>
                </c:pt>
                <c:pt idx="16">
                  <c:v>44338</c:v>
                </c:pt>
                <c:pt idx="17">
                  <c:v>44349</c:v>
                </c:pt>
                <c:pt idx="18">
                  <c:v>44349</c:v>
                </c:pt>
                <c:pt idx="19">
                  <c:v>44348</c:v>
                </c:pt>
                <c:pt idx="20">
                  <c:v>44349</c:v>
                </c:pt>
                <c:pt idx="21">
                  <c:v>44349</c:v>
                </c:pt>
                <c:pt idx="22">
                  <c:v>44349</c:v>
                </c:pt>
                <c:pt idx="23">
                  <c:v>44349</c:v>
                </c:pt>
                <c:pt idx="24">
                  <c:v>44348</c:v>
                </c:pt>
                <c:pt idx="25">
                  <c:v>44348</c:v>
                </c:pt>
                <c:pt idx="26">
                  <c:v>44576</c:v>
                </c:pt>
                <c:pt idx="27">
                  <c:v>44576</c:v>
                </c:pt>
                <c:pt idx="28">
                  <c:v>44578</c:v>
                </c:pt>
                <c:pt idx="29">
                  <c:v>44581</c:v>
                </c:pt>
                <c:pt idx="30">
                  <c:v>44584</c:v>
                </c:pt>
                <c:pt idx="31">
                  <c:v>44581</c:v>
                </c:pt>
                <c:pt idx="32">
                  <c:v>44580</c:v>
                </c:pt>
                <c:pt idx="33">
                  <c:v>44591</c:v>
                </c:pt>
                <c:pt idx="34">
                  <c:v>44593</c:v>
                </c:pt>
                <c:pt idx="35">
                  <c:v>44593</c:v>
                </c:pt>
                <c:pt idx="36">
                  <c:v>44596</c:v>
                </c:pt>
                <c:pt idx="37">
                  <c:v>44605</c:v>
                </c:pt>
                <c:pt idx="38">
                  <c:v>44610</c:v>
                </c:pt>
                <c:pt idx="39">
                  <c:v>44610</c:v>
                </c:pt>
                <c:pt idx="40">
                  <c:v>44610</c:v>
                </c:pt>
                <c:pt idx="41">
                  <c:v>44621</c:v>
                </c:pt>
                <c:pt idx="42">
                  <c:v>44622</c:v>
                </c:pt>
                <c:pt idx="43">
                  <c:v>44622</c:v>
                </c:pt>
                <c:pt idx="44">
                  <c:v>44625</c:v>
                </c:pt>
                <c:pt idx="45">
                  <c:v>44631</c:v>
                </c:pt>
                <c:pt idx="46">
                  <c:v>44631</c:v>
                </c:pt>
                <c:pt idx="47">
                  <c:v>44630</c:v>
                </c:pt>
                <c:pt idx="48">
                  <c:v>44638</c:v>
                </c:pt>
                <c:pt idx="49">
                  <c:v>44640</c:v>
                </c:pt>
                <c:pt idx="50">
                  <c:v>44640</c:v>
                </c:pt>
                <c:pt idx="51">
                  <c:v>44642</c:v>
                </c:pt>
                <c:pt idx="52">
                  <c:v>44642</c:v>
                </c:pt>
                <c:pt idx="53">
                  <c:v>44641</c:v>
                </c:pt>
                <c:pt idx="54">
                  <c:v>44656</c:v>
                </c:pt>
                <c:pt idx="55">
                  <c:v>44656</c:v>
                </c:pt>
                <c:pt idx="56">
                  <c:v>44654</c:v>
                </c:pt>
                <c:pt idx="57">
                  <c:v>44656</c:v>
                </c:pt>
                <c:pt idx="58">
                  <c:v>44656</c:v>
                </c:pt>
                <c:pt idx="59">
                  <c:v>44666</c:v>
                </c:pt>
                <c:pt idx="60">
                  <c:v>44666</c:v>
                </c:pt>
                <c:pt idx="61">
                  <c:v>44666</c:v>
                </c:pt>
                <c:pt idx="62">
                  <c:v>44665</c:v>
                </c:pt>
                <c:pt idx="63">
                  <c:v>44667</c:v>
                </c:pt>
                <c:pt idx="64">
                  <c:v>44682</c:v>
                </c:pt>
                <c:pt idx="65">
                  <c:v>44699</c:v>
                </c:pt>
                <c:pt idx="66">
                  <c:v>44699</c:v>
                </c:pt>
                <c:pt idx="67">
                  <c:v>44698</c:v>
                </c:pt>
                <c:pt idx="68">
                  <c:v>44721</c:v>
                </c:pt>
                <c:pt idx="69">
                  <c:v>44726</c:v>
                </c:pt>
                <c:pt idx="70">
                  <c:v>44724</c:v>
                </c:pt>
                <c:pt idx="71">
                  <c:v>44728</c:v>
                </c:pt>
                <c:pt idx="72">
                  <c:v>44726</c:v>
                </c:pt>
                <c:pt idx="73">
                  <c:v>44727</c:v>
                </c:pt>
                <c:pt idx="74">
                  <c:v>44727</c:v>
                </c:pt>
                <c:pt idx="75">
                  <c:v>44728</c:v>
                </c:pt>
                <c:pt idx="76">
                  <c:v>44723</c:v>
                </c:pt>
                <c:pt idx="77">
                  <c:v>44737</c:v>
                </c:pt>
                <c:pt idx="78">
                  <c:v>44749</c:v>
                </c:pt>
                <c:pt idx="79">
                  <c:v>44750</c:v>
                </c:pt>
                <c:pt idx="80">
                  <c:v>44781</c:v>
                </c:pt>
                <c:pt idx="81">
                  <c:v>44780</c:v>
                </c:pt>
                <c:pt idx="82">
                  <c:v>44778</c:v>
                </c:pt>
                <c:pt idx="83">
                  <c:v>44781</c:v>
                </c:pt>
                <c:pt idx="84">
                  <c:v>44780</c:v>
                </c:pt>
                <c:pt idx="85">
                  <c:v>44780</c:v>
                </c:pt>
                <c:pt idx="86">
                  <c:v>44785</c:v>
                </c:pt>
                <c:pt idx="87">
                  <c:v>44793</c:v>
                </c:pt>
                <c:pt idx="88">
                  <c:v>44792</c:v>
                </c:pt>
                <c:pt idx="89">
                  <c:v>44792</c:v>
                </c:pt>
                <c:pt idx="90">
                  <c:v>44792</c:v>
                </c:pt>
                <c:pt idx="91">
                  <c:v>44804</c:v>
                </c:pt>
                <c:pt idx="92">
                  <c:v>44806</c:v>
                </c:pt>
                <c:pt idx="93">
                  <c:v>44803</c:v>
                </c:pt>
                <c:pt idx="94">
                  <c:v>44805</c:v>
                </c:pt>
                <c:pt idx="95">
                  <c:v>44803</c:v>
                </c:pt>
                <c:pt idx="96">
                  <c:v>44806</c:v>
                </c:pt>
                <c:pt idx="97">
                  <c:v>44803</c:v>
                </c:pt>
                <c:pt idx="98">
                  <c:v>44815</c:v>
                </c:pt>
                <c:pt idx="99">
                  <c:v>44819</c:v>
                </c:pt>
                <c:pt idx="100">
                  <c:v>44818</c:v>
                </c:pt>
                <c:pt idx="101">
                  <c:v>44810</c:v>
                </c:pt>
                <c:pt idx="102">
                  <c:v>44806</c:v>
                </c:pt>
                <c:pt idx="103">
                  <c:v>44821</c:v>
                </c:pt>
                <c:pt idx="104">
                  <c:v>44832</c:v>
                </c:pt>
                <c:pt idx="105">
                  <c:v>44839</c:v>
                </c:pt>
                <c:pt idx="106">
                  <c:v>44839</c:v>
                </c:pt>
                <c:pt idx="107">
                  <c:v>44849</c:v>
                </c:pt>
                <c:pt idx="108">
                  <c:v>44848</c:v>
                </c:pt>
                <c:pt idx="109">
                  <c:v>44848</c:v>
                </c:pt>
                <c:pt idx="110">
                  <c:v>44848</c:v>
                </c:pt>
                <c:pt idx="111">
                  <c:v>44852</c:v>
                </c:pt>
                <c:pt idx="112">
                  <c:v>44856</c:v>
                </c:pt>
                <c:pt idx="113">
                  <c:v>44862</c:v>
                </c:pt>
                <c:pt idx="114">
                  <c:v>44862</c:v>
                </c:pt>
                <c:pt idx="115">
                  <c:v>44861</c:v>
                </c:pt>
                <c:pt idx="116">
                  <c:v>44861</c:v>
                </c:pt>
                <c:pt idx="117">
                  <c:v>44861</c:v>
                </c:pt>
                <c:pt idx="118">
                  <c:v>44866</c:v>
                </c:pt>
                <c:pt idx="119">
                  <c:v>44861</c:v>
                </c:pt>
                <c:pt idx="120">
                  <c:v>44861</c:v>
                </c:pt>
                <c:pt idx="121">
                  <c:v>44871</c:v>
                </c:pt>
                <c:pt idx="122">
                  <c:v>44873</c:v>
                </c:pt>
                <c:pt idx="123">
                  <c:v>44873</c:v>
                </c:pt>
                <c:pt idx="124">
                  <c:v>44877</c:v>
                </c:pt>
                <c:pt idx="125">
                  <c:v>44877</c:v>
                </c:pt>
                <c:pt idx="126">
                  <c:v>44883</c:v>
                </c:pt>
                <c:pt idx="127">
                  <c:v>44888</c:v>
                </c:pt>
                <c:pt idx="128">
                  <c:v>44891</c:v>
                </c:pt>
                <c:pt idx="129">
                  <c:v>44891</c:v>
                </c:pt>
                <c:pt idx="130">
                  <c:v>44891</c:v>
                </c:pt>
                <c:pt idx="131">
                  <c:v>44893</c:v>
                </c:pt>
                <c:pt idx="132">
                  <c:v>44880</c:v>
                </c:pt>
                <c:pt idx="133">
                  <c:v>44893</c:v>
                </c:pt>
                <c:pt idx="134">
                  <c:v>44898</c:v>
                </c:pt>
                <c:pt idx="135">
                  <c:v>44909</c:v>
                </c:pt>
                <c:pt idx="136">
                  <c:v>44909</c:v>
                </c:pt>
                <c:pt idx="137">
                  <c:v>44909</c:v>
                </c:pt>
                <c:pt idx="138">
                  <c:v>44909</c:v>
                </c:pt>
                <c:pt idx="139">
                  <c:v>44905</c:v>
                </c:pt>
                <c:pt idx="140">
                  <c:v>44905</c:v>
                </c:pt>
                <c:pt idx="141">
                  <c:v>44909</c:v>
                </c:pt>
                <c:pt idx="142">
                  <c:v>44909</c:v>
                </c:pt>
                <c:pt idx="143">
                  <c:v>44907</c:v>
                </c:pt>
                <c:pt idx="144">
                  <c:v>44904</c:v>
                </c:pt>
                <c:pt idx="145">
                  <c:v>44903</c:v>
                </c:pt>
                <c:pt idx="146">
                  <c:v>44906</c:v>
                </c:pt>
                <c:pt idx="147">
                  <c:v>44904</c:v>
                </c:pt>
                <c:pt idx="148">
                  <c:v>44915</c:v>
                </c:pt>
                <c:pt idx="149">
                  <c:v>44920</c:v>
                </c:pt>
                <c:pt idx="150">
                  <c:v>44918</c:v>
                </c:pt>
                <c:pt idx="151">
                  <c:v>44917</c:v>
                </c:pt>
                <c:pt idx="152">
                  <c:v>44927</c:v>
                </c:pt>
                <c:pt idx="153">
                  <c:v>44926</c:v>
                </c:pt>
                <c:pt idx="154">
                  <c:v>44930</c:v>
                </c:pt>
                <c:pt idx="155">
                  <c:v>44933</c:v>
                </c:pt>
                <c:pt idx="156">
                  <c:v>44951</c:v>
                </c:pt>
                <c:pt idx="157">
                  <c:v>44952</c:v>
                </c:pt>
                <c:pt idx="158">
                  <c:v>44951</c:v>
                </c:pt>
                <c:pt idx="159">
                  <c:v>44881</c:v>
                </c:pt>
                <c:pt idx="160">
                  <c:v>44869</c:v>
                </c:pt>
                <c:pt idx="161">
                  <c:v>44954</c:v>
                </c:pt>
                <c:pt idx="162">
                  <c:v>44959</c:v>
                </c:pt>
                <c:pt idx="163">
                  <c:v>44967</c:v>
                </c:pt>
                <c:pt idx="164">
                  <c:v>44965</c:v>
                </c:pt>
                <c:pt idx="165">
                  <c:v>44965</c:v>
                </c:pt>
                <c:pt idx="166">
                  <c:v>44965</c:v>
                </c:pt>
                <c:pt idx="167">
                  <c:v>44968</c:v>
                </c:pt>
                <c:pt idx="168">
                  <c:v>44969</c:v>
                </c:pt>
                <c:pt idx="169">
                  <c:v>44975</c:v>
                </c:pt>
                <c:pt idx="170">
                  <c:v>44974</c:v>
                </c:pt>
                <c:pt idx="171">
                  <c:v>44979</c:v>
                </c:pt>
                <c:pt idx="172">
                  <c:v>44977</c:v>
                </c:pt>
                <c:pt idx="173">
                  <c:v>44975</c:v>
                </c:pt>
                <c:pt idx="174">
                  <c:v>44975</c:v>
                </c:pt>
                <c:pt idx="175">
                  <c:v>44975</c:v>
                </c:pt>
                <c:pt idx="176">
                  <c:v>44970</c:v>
                </c:pt>
                <c:pt idx="177">
                  <c:v>44987</c:v>
                </c:pt>
                <c:pt idx="178">
                  <c:v>44989</c:v>
                </c:pt>
                <c:pt idx="179">
                  <c:v>44987</c:v>
                </c:pt>
                <c:pt idx="180">
                  <c:v>44989</c:v>
                </c:pt>
                <c:pt idx="181">
                  <c:v>44983</c:v>
                </c:pt>
                <c:pt idx="182">
                  <c:v>44992</c:v>
                </c:pt>
                <c:pt idx="183">
                  <c:v>44997</c:v>
                </c:pt>
                <c:pt idx="184">
                  <c:v>44997</c:v>
                </c:pt>
                <c:pt idx="185">
                  <c:v>44997</c:v>
                </c:pt>
                <c:pt idx="186">
                  <c:v>44997</c:v>
                </c:pt>
                <c:pt idx="187">
                  <c:v>45002</c:v>
                </c:pt>
                <c:pt idx="188">
                  <c:v>45004</c:v>
                </c:pt>
                <c:pt idx="189">
                  <c:v>45006</c:v>
                </c:pt>
                <c:pt idx="190">
                  <c:v>45016</c:v>
                </c:pt>
                <c:pt idx="191">
                  <c:v>45017</c:v>
                </c:pt>
                <c:pt idx="192">
                  <c:v>45019</c:v>
                </c:pt>
                <c:pt idx="193">
                  <c:v>45019</c:v>
                </c:pt>
                <c:pt idx="194">
                  <c:v>45019</c:v>
                </c:pt>
                <c:pt idx="195">
                  <c:v>45016</c:v>
                </c:pt>
                <c:pt idx="196">
                  <c:v>45016</c:v>
                </c:pt>
                <c:pt idx="197">
                  <c:v>45014</c:v>
                </c:pt>
                <c:pt idx="198">
                  <c:v>45026</c:v>
                </c:pt>
                <c:pt idx="199">
                  <c:v>45027</c:v>
                </c:pt>
                <c:pt idx="200">
                  <c:v>45026</c:v>
                </c:pt>
                <c:pt idx="201">
                  <c:v>45031</c:v>
                </c:pt>
                <c:pt idx="202">
                  <c:v>45035</c:v>
                </c:pt>
                <c:pt idx="203">
                  <c:v>45034</c:v>
                </c:pt>
                <c:pt idx="204">
                  <c:v>45033</c:v>
                </c:pt>
                <c:pt idx="205">
                  <c:v>45046</c:v>
                </c:pt>
                <c:pt idx="206">
                  <c:v>45052</c:v>
                </c:pt>
                <c:pt idx="207">
                  <c:v>45051</c:v>
                </c:pt>
                <c:pt idx="208">
                  <c:v>45045</c:v>
                </c:pt>
                <c:pt idx="209">
                  <c:v>45046</c:v>
                </c:pt>
                <c:pt idx="210">
                  <c:v>45045</c:v>
                </c:pt>
                <c:pt idx="211">
                  <c:v>45050</c:v>
                </c:pt>
                <c:pt idx="212">
                  <c:v>45054</c:v>
                </c:pt>
                <c:pt idx="213">
                  <c:v>45054</c:v>
                </c:pt>
                <c:pt idx="214">
                  <c:v>45053</c:v>
                </c:pt>
                <c:pt idx="215">
                  <c:v>45054</c:v>
                </c:pt>
                <c:pt idx="216">
                  <c:v>45059</c:v>
                </c:pt>
                <c:pt idx="217">
                  <c:v>45055</c:v>
                </c:pt>
                <c:pt idx="218">
                  <c:v>45057</c:v>
                </c:pt>
                <c:pt idx="219">
                  <c:v>45063</c:v>
                </c:pt>
                <c:pt idx="220">
                  <c:v>45073</c:v>
                </c:pt>
                <c:pt idx="221">
                  <c:v>45072</c:v>
                </c:pt>
                <c:pt idx="222">
                  <c:v>45075</c:v>
                </c:pt>
                <c:pt idx="223">
                  <c:v>45075</c:v>
                </c:pt>
                <c:pt idx="224">
                  <c:v>45074</c:v>
                </c:pt>
                <c:pt idx="225">
                  <c:v>45071</c:v>
                </c:pt>
                <c:pt idx="226">
                  <c:v>45081</c:v>
                </c:pt>
                <c:pt idx="227">
                  <c:v>45082</c:v>
                </c:pt>
                <c:pt idx="228">
                  <c:v>45082</c:v>
                </c:pt>
                <c:pt idx="229">
                  <c:v>45081</c:v>
                </c:pt>
                <c:pt idx="230">
                  <c:v>45087</c:v>
                </c:pt>
                <c:pt idx="231">
                  <c:v>45092</c:v>
                </c:pt>
                <c:pt idx="232">
                  <c:v>45092</c:v>
                </c:pt>
                <c:pt idx="233">
                  <c:v>45095</c:v>
                </c:pt>
                <c:pt idx="234">
                  <c:v>45107</c:v>
                </c:pt>
                <c:pt idx="235">
                  <c:v>45107</c:v>
                </c:pt>
                <c:pt idx="236">
                  <c:v>45108</c:v>
                </c:pt>
                <c:pt idx="237">
                  <c:v>45108</c:v>
                </c:pt>
                <c:pt idx="238">
                  <c:v>45112</c:v>
                </c:pt>
                <c:pt idx="239">
                  <c:v>45116</c:v>
                </c:pt>
                <c:pt idx="240">
                  <c:v>45127</c:v>
                </c:pt>
                <c:pt idx="241">
                  <c:v>45128</c:v>
                </c:pt>
                <c:pt idx="242">
                  <c:v>45128</c:v>
                </c:pt>
                <c:pt idx="243">
                  <c:v>45128</c:v>
                </c:pt>
                <c:pt idx="244">
                  <c:v>45124</c:v>
                </c:pt>
                <c:pt idx="245">
                  <c:v>45124</c:v>
                </c:pt>
                <c:pt idx="246">
                  <c:v>45127</c:v>
                </c:pt>
                <c:pt idx="247">
                  <c:v>45127</c:v>
                </c:pt>
                <c:pt idx="248">
                  <c:v>45130</c:v>
                </c:pt>
                <c:pt idx="249">
                  <c:v>45129</c:v>
                </c:pt>
                <c:pt idx="250">
                  <c:v>45132</c:v>
                </c:pt>
                <c:pt idx="251">
                  <c:v>45134</c:v>
                </c:pt>
                <c:pt idx="252">
                  <c:v>45131</c:v>
                </c:pt>
                <c:pt idx="253">
                  <c:v>45130</c:v>
                </c:pt>
                <c:pt idx="254">
                  <c:v>45129</c:v>
                </c:pt>
                <c:pt idx="255">
                  <c:v>45129</c:v>
                </c:pt>
                <c:pt idx="256">
                  <c:v>45129</c:v>
                </c:pt>
                <c:pt idx="257">
                  <c:v>45153</c:v>
                </c:pt>
                <c:pt idx="258">
                  <c:v>45153</c:v>
                </c:pt>
                <c:pt idx="259">
                  <c:v>45160</c:v>
                </c:pt>
                <c:pt idx="260">
                  <c:v>45164</c:v>
                </c:pt>
                <c:pt idx="261">
                  <c:v>45163</c:v>
                </c:pt>
                <c:pt idx="262">
                  <c:v>45168</c:v>
                </c:pt>
                <c:pt idx="263">
                  <c:v>45167</c:v>
                </c:pt>
                <c:pt idx="264">
                  <c:v>45170</c:v>
                </c:pt>
                <c:pt idx="265">
                  <c:v>45174</c:v>
                </c:pt>
                <c:pt idx="266">
                  <c:v>41400</c:v>
                </c:pt>
                <c:pt idx="267">
                  <c:v>41400</c:v>
                </c:pt>
                <c:pt idx="268">
                  <c:v>41400</c:v>
                </c:pt>
                <c:pt idx="269">
                  <c:v>41400</c:v>
                </c:pt>
                <c:pt idx="270">
                  <c:v>41400</c:v>
                </c:pt>
                <c:pt idx="271">
                  <c:v>41400</c:v>
                </c:pt>
                <c:pt idx="272">
                  <c:v>41400</c:v>
                </c:pt>
                <c:pt idx="273">
                  <c:v>41400</c:v>
                </c:pt>
                <c:pt idx="274">
                  <c:v>41400</c:v>
                </c:pt>
                <c:pt idx="275">
                  <c:v>41400</c:v>
                </c:pt>
                <c:pt idx="276">
                  <c:v>41400</c:v>
                </c:pt>
                <c:pt idx="277">
                  <c:v>41400</c:v>
                </c:pt>
                <c:pt idx="278">
                  <c:v>41400</c:v>
                </c:pt>
                <c:pt idx="279">
                  <c:v>41400</c:v>
                </c:pt>
                <c:pt idx="280">
                  <c:v>41400</c:v>
                </c:pt>
                <c:pt idx="281">
                  <c:v>41400</c:v>
                </c:pt>
                <c:pt idx="282">
                  <c:v>41400</c:v>
                </c:pt>
                <c:pt idx="283">
                  <c:v>41400</c:v>
                </c:pt>
                <c:pt idx="284">
                  <c:v>41400</c:v>
                </c:pt>
                <c:pt idx="285">
                  <c:v>41400</c:v>
                </c:pt>
                <c:pt idx="286">
                  <c:v>41400</c:v>
                </c:pt>
                <c:pt idx="287">
                  <c:v>45173</c:v>
                </c:pt>
                <c:pt idx="288">
                  <c:v>45172</c:v>
                </c:pt>
                <c:pt idx="289">
                  <c:v>45193</c:v>
                </c:pt>
                <c:pt idx="290">
                  <c:v>45193</c:v>
                </c:pt>
                <c:pt idx="291">
                  <c:v>45193</c:v>
                </c:pt>
                <c:pt idx="292">
                  <c:v>45195</c:v>
                </c:pt>
                <c:pt idx="293">
                  <c:v>45191</c:v>
                </c:pt>
                <c:pt idx="294">
                  <c:v>45195</c:v>
                </c:pt>
                <c:pt idx="295">
                  <c:v>45197</c:v>
                </c:pt>
                <c:pt idx="296">
                  <c:v>45223</c:v>
                </c:pt>
                <c:pt idx="297">
                  <c:v>45224</c:v>
                </c:pt>
                <c:pt idx="298">
                  <c:v>45219</c:v>
                </c:pt>
                <c:pt idx="299">
                  <c:v>45219</c:v>
                </c:pt>
                <c:pt idx="300">
                  <c:v>45218</c:v>
                </c:pt>
                <c:pt idx="301">
                  <c:v>45218</c:v>
                </c:pt>
                <c:pt idx="302">
                  <c:v>45237</c:v>
                </c:pt>
                <c:pt idx="303">
                  <c:v>45240</c:v>
                </c:pt>
                <c:pt idx="304">
                  <c:v>45249</c:v>
                </c:pt>
                <c:pt idx="305">
                  <c:v>45246</c:v>
                </c:pt>
                <c:pt idx="306">
                  <c:v>45246</c:v>
                </c:pt>
                <c:pt idx="307">
                  <c:v>45252</c:v>
                </c:pt>
                <c:pt idx="308">
                  <c:v>45253</c:v>
                </c:pt>
                <c:pt idx="309">
                  <c:v>45253</c:v>
                </c:pt>
                <c:pt idx="310">
                  <c:v>45253</c:v>
                </c:pt>
                <c:pt idx="311">
                  <c:v>45252</c:v>
                </c:pt>
                <c:pt idx="312">
                  <c:v>45248</c:v>
                </c:pt>
                <c:pt idx="313">
                  <c:v>45253</c:v>
                </c:pt>
                <c:pt idx="314">
                  <c:v>45258</c:v>
                </c:pt>
                <c:pt idx="315">
                  <c:v>45257</c:v>
                </c:pt>
                <c:pt idx="316">
                  <c:v>45260</c:v>
                </c:pt>
                <c:pt idx="317">
                  <c:v>45229</c:v>
                </c:pt>
                <c:pt idx="318">
                  <c:v>45236</c:v>
                </c:pt>
                <c:pt idx="319">
                  <c:v>45231</c:v>
                </c:pt>
                <c:pt idx="320">
                  <c:v>45228</c:v>
                </c:pt>
                <c:pt idx="321">
                  <c:v>45237</c:v>
                </c:pt>
                <c:pt idx="322">
                  <c:v>45237</c:v>
                </c:pt>
                <c:pt idx="323">
                  <c:v>45235</c:v>
                </c:pt>
                <c:pt idx="324">
                  <c:v>45260</c:v>
                </c:pt>
                <c:pt idx="325">
                  <c:v>45257</c:v>
                </c:pt>
                <c:pt idx="326">
                  <c:v>45255</c:v>
                </c:pt>
                <c:pt idx="327">
                  <c:v>45252</c:v>
                </c:pt>
                <c:pt idx="328">
                  <c:v>45286</c:v>
                </c:pt>
                <c:pt idx="329">
                  <c:v>45288</c:v>
                </c:pt>
                <c:pt idx="330">
                  <c:v>45287</c:v>
                </c:pt>
                <c:pt idx="331">
                  <c:v>45286</c:v>
                </c:pt>
                <c:pt idx="332">
                  <c:v>45286</c:v>
                </c:pt>
                <c:pt idx="333">
                  <c:v>45286</c:v>
                </c:pt>
                <c:pt idx="334">
                  <c:v>45285</c:v>
                </c:pt>
                <c:pt idx="335">
                  <c:v>45289</c:v>
                </c:pt>
                <c:pt idx="336">
                  <c:v>45291</c:v>
                </c:pt>
                <c:pt idx="337">
                  <c:v>45297</c:v>
                </c:pt>
                <c:pt idx="338">
                  <c:v>45298</c:v>
                </c:pt>
                <c:pt idx="339">
                  <c:v>45315</c:v>
                </c:pt>
                <c:pt idx="340">
                  <c:v>45313</c:v>
                </c:pt>
                <c:pt idx="341">
                  <c:v>45314</c:v>
                </c:pt>
                <c:pt idx="342">
                  <c:v>45312</c:v>
                </c:pt>
                <c:pt idx="343">
                  <c:v>45312</c:v>
                </c:pt>
                <c:pt idx="344">
                  <c:v>45313</c:v>
                </c:pt>
                <c:pt idx="345">
                  <c:v>45325</c:v>
                </c:pt>
                <c:pt idx="346">
                  <c:v>45328</c:v>
                </c:pt>
                <c:pt idx="347">
                  <c:v>45325</c:v>
                </c:pt>
                <c:pt idx="348">
                  <c:v>45325</c:v>
                </c:pt>
                <c:pt idx="349">
                  <c:v>45325</c:v>
                </c:pt>
                <c:pt idx="350">
                  <c:v>45332</c:v>
                </c:pt>
                <c:pt idx="351">
                  <c:v>45341</c:v>
                </c:pt>
                <c:pt idx="352">
                  <c:v>45333</c:v>
                </c:pt>
                <c:pt idx="353">
                  <c:v>45333</c:v>
                </c:pt>
                <c:pt idx="354">
                  <c:v>45333</c:v>
                </c:pt>
                <c:pt idx="355">
                  <c:v>45331</c:v>
                </c:pt>
                <c:pt idx="356">
                  <c:v>45335</c:v>
                </c:pt>
                <c:pt idx="357">
                  <c:v>45346</c:v>
                </c:pt>
                <c:pt idx="358">
                  <c:v>45345</c:v>
                </c:pt>
                <c:pt idx="359">
                  <c:v>45344</c:v>
                </c:pt>
                <c:pt idx="360">
                  <c:v>45344</c:v>
                </c:pt>
                <c:pt idx="361">
                  <c:v>45344</c:v>
                </c:pt>
                <c:pt idx="362">
                  <c:v>45347</c:v>
                </c:pt>
                <c:pt idx="363">
                  <c:v>45347</c:v>
                </c:pt>
              </c:numCache>
            </c:numRef>
          </c:val>
          <c:smooth val="0"/>
        </c:ser>
        <c:ser>
          <c:idx val="3"/>
          <c:order val="3"/>
          <c:tx>
            <c:strRef>
              <c:f>tier4!$E$3:$E$4</c:f>
              <c:strCache>
                <c:ptCount val="1"/>
                <c:pt idx="0">
                  <c:v>museum</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tier4!$E$5:$E$370</c:f>
              <c:numCache>
                <c:formatCode>General</c:formatCode>
                <c:ptCount val="365"/>
                <c:pt idx="0">
                  <c:v>626</c:v>
                </c:pt>
                <c:pt idx="1">
                  <c:v>626</c:v>
                </c:pt>
                <c:pt idx="2">
                  <c:v>626</c:v>
                </c:pt>
                <c:pt idx="3">
                  <c:v>626</c:v>
                </c:pt>
                <c:pt idx="4">
                  <c:v>626</c:v>
                </c:pt>
                <c:pt idx="5">
                  <c:v>626</c:v>
                </c:pt>
                <c:pt idx="6">
                  <c:v>626</c:v>
                </c:pt>
                <c:pt idx="7">
                  <c:v>626</c:v>
                </c:pt>
                <c:pt idx="8">
                  <c:v>626</c:v>
                </c:pt>
                <c:pt idx="9">
                  <c:v>626</c:v>
                </c:pt>
                <c:pt idx="10">
                  <c:v>626</c:v>
                </c:pt>
                <c:pt idx="11">
                  <c:v>626</c:v>
                </c:pt>
                <c:pt idx="12">
                  <c:v>626</c:v>
                </c:pt>
                <c:pt idx="13">
                  <c:v>626</c:v>
                </c:pt>
                <c:pt idx="14">
                  <c:v>626</c:v>
                </c:pt>
                <c:pt idx="15">
                  <c:v>626</c:v>
                </c:pt>
                <c:pt idx="16">
                  <c:v>626</c:v>
                </c:pt>
                <c:pt idx="17">
                  <c:v>626</c:v>
                </c:pt>
                <c:pt idx="18">
                  <c:v>626</c:v>
                </c:pt>
                <c:pt idx="19">
                  <c:v>626</c:v>
                </c:pt>
                <c:pt idx="20">
                  <c:v>626</c:v>
                </c:pt>
                <c:pt idx="21">
                  <c:v>626</c:v>
                </c:pt>
                <c:pt idx="22">
                  <c:v>626</c:v>
                </c:pt>
                <c:pt idx="23">
                  <c:v>626</c:v>
                </c:pt>
                <c:pt idx="24">
                  <c:v>626</c:v>
                </c:pt>
                <c:pt idx="25">
                  <c:v>626</c:v>
                </c:pt>
                <c:pt idx="26">
                  <c:v>626</c:v>
                </c:pt>
                <c:pt idx="27">
                  <c:v>626</c:v>
                </c:pt>
                <c:pt idx="28">
                  <c:v>626</c:v>
                </c:pt>
                <c:pt idx="29">
                  <c:v>626</c:v>
                </c:pt>
                <c:pt idx="30">
                  <c:v>626</c:v>
                </c:pt>
                <c:pt idx="31">
                  <c:v>626</c:v>
                </c:pt>
                <c:pt idx="32">
                  <c:v>626</c:v>
                </c:pt>
                <c:pt idx="33">
                  <c:v>626</c:v>
                </c:pt>
                <c:pt idx="34">
                  <c:v>626</c:v>
                </c:pt>
                <c:pt idx="35">
                  <c:v>626</c:v>
                </c:pt>
                <c:pt idx="36">
                  <c:v>626</c:v>
                </c:pt>
                <c:pt idx="37">
                  <c:v>626</c:v>
                </c:pt>
                <c:pt idx="38">
                  <c:v>626</c:v>
                </c:pt>
                <c:pt idx="39">
                  <c:v>626</c:v>
                </c:pt>
                <c:pt idx="40">
                  <c:v>626</c:v>
                </c:pt>
                <c:pt idx="41">
                  <c:v>626</c:v>
                </c:pt>
                <c:pt idx="42">
                  <c:v>626</c:v>
                </c:pt>
                <c:pt idx="43">
                  <c:v>626</c:v>
                </c:pt>
                <c:pt idx="44">
                  <c:v>626</c:v>
                </c:pt>
                <c:pt idx="45">
                  <c:v>626</c:v>
                </c:pt>
                <c:pt idx="46">
                  <c:v>626</c:v>
                </c:pt>
                <c:pt idx="47">
                  <c:v>626</c:v>
                </c:pt>
                <c:pt idx="48">
                  <c:v>626</c:v>
                </c:pt>
                <c:pt idx="49">
                  <c:v>626</c:v>
                </c:pt>
                <c:pt idx="50">
                  <c:v>626</c:v>
                </c:pt>
                <c:pt idx="51">
                  <c:v>626</c:v>
                </c:pt>
                <c:pt idx="52">
                  <c:v>626</c:v>
                </c:pt>
                <c:pt idx="53">
                  <c:v>626</c:v>
                </c:pt>
                <c:pt idx="54">
                  <c:v>626</c:v>
                </c:pt>
                <c:pt idx="55">
                  <c:v>626</c:v>
                </c:pt>
                <c:pt idx="56">
                  <c:v>626</c:v>
                </c:pt>
                <c:pt idx="57">
                  <c:v>626</c:v>
                </c:pt>
                <c:pt idx="58">
                  <c:v>626</c:v>
                </c:pt>
                <c:pt idx="59">
                  <c:v>626</c:v>
                </c:pt>
                <c:pt idx="60">
                  <c:v>626</c:v>
                </c:pt>
                <c:pt idx="61">
                  <c:v>626</c:v>
                </c:pt>
                <c:pt idx="62">
                  <c:v>626</c:v>
                </c:pt>
                <c:pt idx="63">
                  <c:v>626</c:v>
                </c:pt>
                <c:pt idx="64">
                  <c:v>626</c:v>
                </c:pt>
                <c:pt idx="65">
                  <c:v>626</c:v>
                </c:pt>
                <c:pt idx="66">
                  <c:v>626</c:v>
                </c:pt>
                <c:pt idx="67">
                  <c:v>626</c:v>
                </c:pt>
                <c:pt idx="68">
                  <c:v>626</c:v>
                </c:pt>
                <c:pt idx="69">
                  <c:v>626</c:v>
                </c:pt>
                <c:pt idx="70">
                  <c:v>626</c:v>
                </c:pt>
                <c:pt idx="71">
                  <c:v>626</c:v>
                </c:pt>
                <c:pt idx="72">
                  <c:v>626</c:v>
                </c:pt>
                <c:pt idx="73">
                  <c:v>626</c:v>
                </c:pt>
                <c:pt idx="74">
                  <c:v>626</c:v>
                </c:pt>
                <c:pt idx="75">
                  <c:v>626</c:v>
                </c:pt>
                <c:pt idx="76">
                  <c:v>626</c:v>
                </c:pt>
                <c:pt idx="77">
                  <c:v>626</c:v>
                </c:pt>
                <c:pt idx="78">
                  <c:v>626</c:v>
                </c:pt>
                <c:pt idx="79">
                  <c:v>626</c:v>
                </c:pt>
                <c:pt idx="80">
                  <c:v>626</c:v>
                </c:pt>
                <c:pt idx="81">
                  <c:v>626</c:v>
                </c:pt>
                <c:pt idx="82">
                  <c:v>626</c:v>
                </c:pt>
                <c:pt idx="83">
                  <c:v>626</c:v>
                </c:pt>
                <c:pt idx="84">
                  <c:v>626</c:v>
                </c:pt>
                <c:pt idx="85">
                  <c:v>626</c:v>
                </c:pt>
                <c:pt idx="86">
                  <c:v>626</c:v>
                </c:pt>
                <c:pt idx="87">
                  <c:v>626</c:v>
                </c:pt>
                <c:pt idx="88">
                  <c:v>626</c:v>
                </c:pt>
                <c:pt idx="89">
                  <c:v>626</c:v>
                </c:pt>
                <c:pt idx="90">
                  <c:v>626</c:v>
                </c:pt>
                <c:pt idx="91">
                  <c:v>626</c:v>
                </c:pt>
                <c:pt idx="92">
                  <c:v>626</c:v>
                </c:pt>
                <c:pt idx="93">
                  <c:v>626</c:v>
                </c:pt>
                <c:pt idx="94">
                  <c:v>626</c:v>
                </c:pt>
                <c:pt idx="95">
                  <c:v>626</c:v>
                </c:pt>
                <c:pt idx="96">
                  <c:v>626</c:v>
                </c:pt>
                <c:pt idx="97">
                  <c:v>626</c:v>
                </c:pt>
                <c:pt idx="98">
                  <c:v>626</c:v>
                </c:pt>
                <c:pt idx="99">
                  <c:v>626</c:v>
                </c:pt>
                <c:pt idx="100">
                  <c:v>626</c:v>
                </c:pt>
                <c:pt idx="101">
                  <c:v>626</c:v>
                </c:pt>
                <c:pt idx="102">
                  <c:v>626</c:v>
                </c:pt>
                <c:pt idx="103">
                  <c:v>626</c:v>
                </c:pt>
                <c:pt idx="104">
                  <c:v>626</c:v>
                </c:pt>
                <c:pt idx="105">
                  <c:v>626</c:v>
                </c:pt>
                <c:pt idx="106">
                  <c:v>626</c:v>
                </c:pt>
                <c:pt idx="107">
                  <c:v>626</c:v>
                </c:pt>
                <c:pt idx="108">
                  <c:v>626</c:v>
                </c:pt>
                <c:pt idx="109">
                  <c:v>626</c:v>
                </c:pt>
                <c:pt idx="110">
                  <c:v>626</c:v>
                </c:pt>
                <c:pt idx="111">
                  <c:v>626</c:v>
                </c:pt>
                <c:pt idx="112">
                  <c:v>626</c:v>
                </c:pt>
                <c:pt idx="113">
                  <c:v>626</c:v>
                </c:pt>
                <c:pt idx="114">
                  <c:v>626</c:v>
                </c:pt>
                <c:pt idx="115">
                  <c:v>626</c:v>
                </c:pt>
                <c:pt idx="116">
                  <c:v>626</c:v>
                </c:pt>
                <c:pt idx="117">
                  <c:v>626</c:v>
                </c:pt>
                <c:pt idx="118">
                  <c:v>626</c:v>
                </c:pt>
                <c:pt idx="119">
                  <c:v>626</c:v>
                </c:pt>
                <c:pt idx="120">
                  <c:v>626</c:v>
                </c:pt>
                <c:pt idx="121">
                  <c:v>627</c:v>
                </c:pt>
                <c:pt idx="122">
                  <c:v>627</c:v>
                </c:pt>
                <c:pt idx="123">
                  <c:v>627</c:v>
                </c:pt>
                <c:pt idx="124">
                  <c:v>627</c:v>
                </c:pt>
                <c:pt idx="125">
                  <c:v>627</c:v>
                </c:pt>
                <c:pt idx="126">
                  <c:v>627</c:v>
                </c:pt>
                <c:pt idx="127">
                  <c:v>627</c:v>
                </c:pt>
                <c:pt idx="128">
                  <c:v>627</c:v>
                </c:pt>
                <c:pt idx="129">
                  <c:v>627</c:v>
                </c:pt>
                <c:pt idx="130">
                  <c:v>627</c:v>
                </c:pt>
                <c:pt idx="131">
                  <c:v>627</c:v>
                </c:pt>
                <c:pt idx="132">
                  <c:v>627</c:v>
                </c:pt>
                <c:pt idx="133">
                  <c:v>627</c:v>
                </c:pt>
                <c:pt idx="134">
                  <c:v>627</c:v>
                </c:pt>
                <c:pt idx="135">
                  <c:v>627</c:v>
                </c:pt>
                <c:pt idx="136">
                  <c:v>627</c:v>
                </c:pt>
                <c:pt idx="137">
                  <c:v>627</c:v>
                </c:pt>
                <c:pt idx="138">
                  <c:v>627</c:v>
                </c:pt>
                <c:pt idx="139">
                  <c:v>627</c:v>
                </c:pt>
                <c:pt idx="140">
                  <c:v>627</c:v>
                </c:pt>
                <c:pt idx="141">
                  <c:v>627</c:v>
                </c:pt>
                <c:pt idx="142">
                  <c:v>627</c:v>
                </c:pt>
                <c:pt idx="143">
                  <c:v>627</c:v>
                </c:pt>
                <c:pt idx="144">
                  <c:v>627</c:v>
                </c:pt>
                <c:pt idx="145">
                  <c:v>627</c:v>
                </c:pt>
                <c:pt idx="146">
                  <c:v>627</c:v>
                </c:pt>
                <c:pt idx="147">
                  <c:v>627</c:v>
                </c:pt>
                <c:pt idx="148">
                  <c:v>627</c:v>
                </c:pt>
                <c:pt idx="149">
                  <c:v>627</c:v>
                </c:pt>
                <c:pt idx="150">
                  <c:v>629</c:v>
                </c:pt>
                <c:pt idx="151">
                  <c:v>629</c:v>
                </c:pt>
                <c:pt idx="152">
                  <c:v>629</c:v>
                </c:pt>
                <c:pt idx="153">
                  <c:v>629</c:v>
                </c:pt>
                <c:pt idx="154">
                  <c:v>629</c:v>
                </c:pt>
                <c:pt idx="155">
                  <c:v>629</c:v>
                </c:pt>
                <c:pt idx="156">
                  <c:v>629</c:v>
                </c:pt>
                <c:pt idx="157">
                  <c:v>629</c:v>
                </c:pt>
                <c:pt idx="158">
                  <c:v>629</c:v>
                </c:pt>
                <c:pt idx="159">
                  <c:v>629</c:v>
                </c:pt>
                <c:pt idx="160">
                  <c:v>629</c:v>
                </c:pt>
                <c:pt idx="161">
                  <c:v>631</c:v>
                </c:pt>
                <c:pt idx="162">
                  <c:v>631</c:v>
                </c:pt>
                <c:pt idx="163">
                  <c:v>631</c:v>
                </c:pt>
                <c:pt idx="164">
                  <c:v>631</c:v>
                </c:pt>
                <c:pt idx="165">
                  <c:v>631</c:v>
                </c:pt>
                <c:pt idx="166">
                  <c:v>631</c:v>
                </c:pt>
                <c:pt idx="167">
                  <c:v>631</c:v>
                </c:pt>
                <c:pt idx="168">
                  <c:v>631</c:v>
                </c:pt>
                <c:pt idx="169">
                  <c:v>631</c:v>
                </c:pt>
                <c:pt idx="170">
                  <c:v>631</c:v>
                </c:pt>
                <c:pt idx="171">
                  <c:v>631</c:v>
                </c:pt>
                <c:pt idx="172">
                  <c:v>631</c:v>
                </c:pt>
                <c:pt idx="173">
                  <c:v>631</c:v>
                </c:pt>
                <c:pt idx="174">
                  <c:v>631</c:v>
                </c:pt>
                <c:pt idx="175">
                  <c:v>631</c:v>
                </c:pt>
                <c:pt idx="176">
                  <c:v>631</c:v>
                </c:pt>
                <c:pt idx="177">
                  <c:v>632</c:v>
                </c:pt>
                <c:pt idx="178">
                  <c:v>632</c:v>
                </c:pt>
                <c:pt idx="179">
                  <c:v>632</c:v>
                </c:pt>
                <c:pt idx="180">
                  <c:v>632</c:v>
                </c:pt>
                <c:pt idx="181">
                  <c:v>632</c:v>
                </c:pt>
                <c:pt idx="182">
                  <c:v>633</c:v>
                </c:pt>
                <c:pt idx="183">
                  <c:v>633</c:v>
                </c:pt>
                <c:pt idx="184">
                  <c:v>634</c:v>
                </c:pt>
                <c:pt idx="185">
                  <c:v>634</c:v>
                </c:pt>
                <c:pt idx="186">
                  <c:v>634</c:v>
                </c:pt>
                <c:pt idx="187">
                  <c:v>634</c:v>
                </c:pt>
                <c:pt idx="188">
                  <c:v>634</c:v>
                </c:pt>
                <c:pt idx="189">
                  <c:v>635</c:v>
                </c:pt>
                <c:pt idx="190">
                  <c:v>635</c:v>
                </c:pt>
                <c:pt idx="191">
                  <c:v>635</c:v>
                </c:pt>
                <c:pt idx="192">
                  <c:v>635</c:v>
                </c:pt>
                <c:pt idx="193">
                  <c:v>635</c:v>
                </c:pt>
                <c:pt idx="194">
                  <c:v>635</c:v>
                </c:pt>
                <c:pt idx="195">
                  <c:v>635</c:v>
                </c:pt>
                <c:pt idx="196">
                  <c:v>635</c:v>
                </c:pt>
                <c:pt idx="197">
                  <c:v>635</c:v>
                </c:pt>
                <c:pt idx="198">
                  <c:v>635</c:v>
                </c:pt>
                <c:pt idx="199">
                  <c:v>635</c:v>
                </c:pt>
                <c:pt idx="200">
                  <c:v>635</c:v>
                </c:pt>
                <c:pt idx="201">
                  <c:v>635</c:v>
                </c:pt>
                <c:pt idx="202">
                  <c:v>635</c:v>
                </c:pt>
                <c:pt idx="203">
                  <c:v>635</c:v>
                </c:pt>
                <c:pt idx="204">
                  <c:v>635</c:v>
                </c:pt>
                <c:pt idx="205">
                  <c:v>636</c:v>
                </c:pt>
                <c:pt idx="206">
                  <c:v>636</c:v>
                </c:pt>
                <c:pt idx="207">
                  <c:v>636</c:v>
                </c:pt>
                <c:pt idx="208">
                  <c:v>636</c:v>
                </c:pt>
                <c:pt idx="209">
                  <c:v>636</c:v>
                </c:pt>
                <c:pt idx="210">
                  <c:v>636</c:v>
                </c:pt>
                <c:pt idx="211">
                  <c:v>636</c:v>
                </c:pt>
                <c:pt idx="212">
                  <c:v>636</c:v>
                </c:pt>
                <c:pt idx="213">
                  <c:v>636</c:v>
                </c:pt>
                <c:pt idx="214">
                  <c:v>636</c:v>
                </c:pt>
                <c:pt idx="215">
                  <c:v>636</c:v>
                </c:pt>
                <c:pt idx="216">
                  <c:v>636</c:v>
                </c:pt>
                <c:pt idx="217">
                  <c:v>635</c:v>
                </c:pt>
                <c:pt idx="218">
                  <c:v>635</c:v>
                </c:pt>
                <c:pt idx="219">
                  <c:v>635</c:v>
                </c:pt>
                <c:pt idx="220">
                  <c:v>635</c:v>
                </c:pt>
                <c:pt idx="221">
                  <c:v>635</c:v>
                </c:pt>
                <c:pt idx="222">
                  <c:v>635</c:v>
                </c:pt>
                <c:pt idx="223">
                  <c:v>635</c:v>
                </c:pt>
                <c:pt idx="224">
                  <c:v>635</c:v>
                </c:pt>
                <c:pt idx="225">
                  <c:v>635</c:v>
                </c:pt>
                <c:pt idx="226">
                  <c:v>635</c:v>
                </c:pt>
                <c:pt idx="227">
                  <c:v>635</c:v>
                </c:pt>
                <c:pt idx="228">
                  <c:v>636</c:v>
                </c:pt>
                <c:pt idx="229">
                  <c:v>636</c:v>
                </c:pt>
                <c:pt idx="230">
                  <c:v>636</c:v>
                </c:pt>
                <c:pt idx="231">
                  <c:v>636</c:v>
                </c:pt>
                <c:pt idx="232">
                  <c:v>636</c:v>
                </c:pt>
                <c:pt idx="233">
                  <c:v>636</c:v>
                </c:pt>
                <c:pt idx="234">
                  <c:v>636</c:v>
                </c:pt>
                <c:pt idx="235">
                  <c:v>636</c:v>
                </c:pt>
                <c:pt idx="236">
                  <c:v>636</c:v>
                </c:pt>
                <c:pt idx="237">
                  <c:v>636</c:v>
                </c:pt>
                <c:pt idx="238">
                  <c:v>636</c:v>
                </c:pt>
                <c:pt idx="239">
                  <c:v>636</c:v>
                </c:pt>
                <c:pt idx="240">
                  <c:v>636</c:v>
                </c:pt>
                <c:pt idx="241">
                  <c:v>637</c:v>
                </c:pt>
                <c:pt idx="242">
                  <c:v>637</c:v>
                </c:pt>
                <c:pt idx="243">
                  <c:v>637</c:v>
                </c:pt>
                <c:pt idx="244">
                  <c:v>637</c:v>
                </c:pt>
                <c:pt idx="245">
                  <c:v>637</c:v>
                </c:pt>
                <c:pt idx="246">
                  <c:v>637</c:v>
                </c:pt>
                <c:pt idx="247">
                  <c:v>637</c:v>
                </c:pt>
                <c:pt idx="248">
                  <c:v>637</c:v>
                </c:pt>
                <c:pt idx="249">
                  <c:v>637</c:v>
                </c:pt>
                <c:pt idx="250">
                  <c:v>637</c:v>
                </c:pt>
                <c:pt idx="251">
                  <c:v>637</c:v>
                </c:pt>
                <c:pt idx="252">
                  <c:v>637</c:v>
                </c:pt>
                <c:pt idx="253">
                  <c:v>637</c:v>
                </c:pt>
                <c:pt idx="254">
                  <c:v>637</c:v>
                </c:pt>
                <c:pt idx="255">
                  <c:v>637</c:v>
                </c:pt>
                <c:pt idx="256">
                  <c:v>637</c:v>
                </c:pt>
                <c:pt idx="257">
                  <c:v>637</c:v>
                </c:pt>
                <c:pt idx="258">
                  <c:v>637</c:v>
                </c:pt>
                <c:pt idx="259">
                  <c:v>637</c:v>
                </c:pt>
                <c:pt idx="260">
                  <c:v>637</c:v>
                </c:pt>
                <c:pt idx="261">
                  <c:v>637</c:v>
                </c:pt>
                <c:pt idx="262">
                  <c:v>638</c:v>
                </c:pt>
                <c:pt idx="263">
                  <c:v>638</c:v>
                </c:pt>
                <c:pt idx="264">
                  <c:v>638</c:v>
                </c:pt>
                <c:pt idx="265">
                  <c:v>638</c:v>
                </c:pt>
                <c:pt idx="266">
                  <c:v>638</c:v>
                </c:pt>
                <c:pt idx="267">
                  <c:v>638</c:v>
                </c:pt>
                <c:pt idx="268">
                  <c:v>638</c:v>
                </c:pt>
                <c:pt idx="269">
                  <c:v>638</c:v>
                </c:pt>
                <c:pt idx="270">
                  <c:v>638</c:v>
                </c:pt>
                <c:pt idx="271">
                  <c:v>638</c:v>
                </c:pt>
                <c:pt idx="272">
                  <c:v>638</c:v>
                </c:pt>
                <c:pt idx="273">
                  <c:v>638</c:v>
                </c:pt>
                <c:pt idx="274">
                  <c:v>639</c:v>
                </c:pt>
                <c:pt idx="275">
                  <c:v>640</c:v>
                </c:pt>
                <c:pt idx="276">
                  <c:v>640</c:v>
                </c:pt>
                <c:pt idx="277">
                  <c:v>640</c:v>
                </c:pt>
                <c:pt idx="278">
                  <c:v>640</c:v>
                </c:pt>
                <c:pt idx="279">
                  <c:v>640</c:v>
                </c:pt>
                <c:pt idx="280">
                  <c:v>640</c:v>
                </c:pt>
                <c:pt idx="281">
                  <c:v>640</c:v>
                </c:pt>
                <c:pt idx="282">
                  <c:v>640</c:v>
                </c:pt>
                <c:pt idx="283">
                  <c:v>640</c:v>
                </c:pt>
                <c:pt idx="284">
                  <c:v>640</c:v>
                </c:pt>
                <c:pt idx="285">
                  <c:v>640</c:v>
                </c:pt>
                <c:pt idx="286">
                  <c:v>642</c:v>
                </c:pt>
                <c:pt idx="287">
                  <c:v>642</c:v>
                </c:pt>
                <c:pt idx="288">
                  <c:v>641</c:v>
                </c:pt>
                <c:pt idx="289">
                  <c:v>641</c:v>
                </c:pt>
                <c:pt idx="290">
                  <c:v>641</c:v>
                </c:pt>
                <c:pt idx="291">
                  <c:v>641</c:v>
                </c:pt>
                <c:pt idx="292">
                  <c:v>641</c:v>
                </c:pt>
                <c:pt idx="293">
                  <c:v>641</c:v>
                </c:pt>
                <c:pt idx="294">
                  <c:v>642</c:v>
                </c:pt>
                <c:pt idx="295">
                  <c:v>642</c:v>
                </c:pt>
                <c:pt idx="296">
                  <c:v>642</c:v>
                </c:pt>
                <c:pt idx="297">
                  <c:v>642</c:v>
                </c:pt>
                <c:pt idx="298">
                  <c:v>642</c:v>
                </c:pt>
                <c:pt idx="299">
                  <c:v>642</c:v>
                </c:pt>
                <c:pt idx="300">
                  <c:v>642</c:v>
                </c:pt>
                <c:pt idx="301">
                  <c:v>642</c:v>
                </c:pt>
                <c:pt idx="302">
                  <c:v>642</c:v>
                </c:pt>
                <c:pt idx="303">
                  <c:v>642</c:v>
                </c:pt>
                <c:pt idx="304">
                  <c:v>642</c:v>
                </c:pt>
                <c:pt idx="305">
                  <c:v>642</c:v>
                </c:pt>
                <c:pt idx="306">
                  <c:v>642</c:v>
                </c:pt>
                <c:pt idx="307">
                  <c:v>642</c:v>
                </c:pt>
                <c:pt idx="308">
                  <c:v>642</c:v>
                </c:pt>
                <c:pt idx="309">
                  <c:v>642</c:v>
                </c:pt>
                <c:pt idx="310">
                  <c:v>642</c:v>
                </c:pt>
                <c:pt idx="311">
                  <c:v>642</c:v>
                </c:pt>
                <c:pt idx="312">
                  <c:v>642</c:v>
                </c:pt>
                <c:pt idx="313">
                  <c:v>642</c:v>
                </c:pt>
                <c:pt idx="314">
                  <c:v>642</c:v>
                </c:pt>
                <c:pt idx="315">
                  <c:v>642</c:v>
                </c:pt>
                <c:pt idx="316">
                  <c:v>642</c:v>
                </c:pt>
                <c:pt idx="317">
                  <c:v>642</c:v>
                </c:pt>
                <c:pt idx="318">
                  <c:v>642</c:v>
                </c:pt>
                <c:pt idx="319">
                  <c:v>642</c:v>
                </c:pt>
                <c:pt idx="320">
                  <c:v>642</c:v>
                </c:pt>
                <c:pt idx="321">
                  <c:v>642</c:v>
                </c:pt>
                <c:pt idx="322">
                  <c:v>642</c:v>
                </c:pt>
                <c:pt idx="323">
                  <c:v>642</c:v>
                </c:pt>
                <c:pt idx="324">
                  <c:v>642</c:v>
                </c:pt>
                <c:pt idx="325">
                  <c:v>642</c:v>
                </c:pt>
                <c:pt idx="326">
                  <c:v>642</c:v>
                </c:pt>
                <c:pt idx="327">
                  <c:v>642</c:v>
                </c:pt>
                <c:pt idx="328">
                  <c:v>642</c:v>
                </c:pt>
                <c:pt idx="329">
                  <c:v>642</c:v>
                </c:pt>
                <c:pt idx="330">
                  <c:v>642</c:v>
                </c:pt>
                <c:pt idx="331">
                  <c:v>642</c:v>
                </c:pt>
                <c:pt idx="332">
                  <c:v>642</c:v>
                </c:pt>
                <c:pt idx="333">
                  <c:v>642</c:v>
                </c:pt>
                <c:pt idx="334">
                  <c:v>642</c:v>
                </c:pt>
                <c:pt idx="335">
                  <c:v>642</c:v>
                </c:pt>
                <c:pt idx="336">
                  <c:v>642</c:v>
                </c:pt>
                <c:pt idx="337">
                  <c:v>642</c:v>
                </c:pt>
                <c:pt idx="338">
                  <c:v>642</c:v>
                </c:pt>
                <c:pt idx="339">
                  <c:v>642</c:v>
                </c:pt>
                <c:pt idx="340">
                  <c:v>642</c:v>
                </c:pt>
                <c:pt idx="341">
                  <c:v>642</c:v>
                </c:pt>
                <c:pt idx="342">
                  <c:v>642</c:v>
                </c:pt>
                <c:pt idx="343">
                  <c:v>642</c:v>
                </c:pt>
                <c:pt idx="344">
                  <c:v>642</c:v>
                </c:pt>
                <c:pt idx="345">
                  <c:v>642</c:v>
                </c:pt>
                <c:pt idx="346">
                  <c:v>642</c:v>
                </c:pt>
                <c:pt idx="347">
                  <c:v>642</c:v>
                </c:pt>
                <c:pt idx="348">
                  <c:v>642</c:v>
                </c:pt>
                <c:pt idx="349">
                  <c:v>642</c:v>
                </c:pt>
                <c:pt idx="350">
                  <c:v>642</c:v>
                </c:pt>
                <c:pt idx="351">
                  <c:v>642</c:v>
                </c:pt>
                <c:pt idx="352">
                  <c:v>642</c:v>
                </c:pt>
                <c:pt idx="353">
                  <c:v>642</c:v>
                </c:pt>
                <c:pt idx="354">
                  <c:v>642</c:v>
                </c:pt>
                <c:pt idx="355">
                  <c:v>642</c:v>
                </c:pt>
                <c:pt idx="356">
                  <c:v>642</c:v>
                </c:pt>
                <c:pt idx="357">
                  <c:v>642</c:v>
                </c:pt>
                <c:pt idx="358">
                  <c:v>642</c:v>
                </c:pt>
                <c:pt idx="359">
                  <c:v>642</c:v>
                </c:pt>
                <c:pt idx="360">
                  <c:v>642</c:v>
                </c:pt>
                <c:pt idx="361">
                  <c:v>642</c:v>
                </c:pt>
                <c:pt idx="362">
                  <c:v>642</c:v>
                </c:pt>
                <c:pt idx="363">
                  <c:v>642</c:v>
                </c:pt>
                <c:pt idx="364">
                  <c:v>642</c:v>
                </c:pt>
              </c:numCache>
            </c:numRef>
          </c:val>
          <c:smooth val="0"/>
        </c:ser>
        <c:ser>
          <c:idx val="4"/>
          <c:order val="4"/>
          <c:tx>
            <c:strRef>
              <c:f>tier4!$F$3:$F$4</c:f>
              <c:strCache>
                <c:ptCount val="1"/>
                <c:pt idx="0">
                  <c:v>name</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tier4!$F$5:$F$370</c:f>
              <c:numCache>
                <c:formatCode>General</c:formatCode>
                <c:ptCount val="365"/>
                <c:pt idx="0">
                  <c:v>184153</c:v>
                </c:pt>
                <c:pt idx="1">
                  <c:v>184145</c:v>
                </c:pt>
                <c:pt idx="2">
                  <c:v>184082</c:v>
                </c:pt>
                <c:pt idx="3">
                  <c:v>184045</c:v>
                </c:pt>
                <c:pt idx="4">
                  <c:v>183940</c:v>
                </c:pt>
                <c:pt idx="5">
                  <c:v>183926</c:v>
                </c:pt>
                <c:pt idx="6">
                  <c:v>183935</c:v>
                </c:pt>
                <c:pt idx="7">
                  <c:v>183933</c:v>
                </c:pt>
                <c:pt idx="8">
                  <c:v>183857</c:v>
                </c:pt>
                <c:pt idx="9">
                  <c:v>183682</c:v>
                </c:pt>
                <c:pt idx="10">
                  <c:v>183552</c:v>
                </c:pt>
                <c:pt idx="11">
                  <c:v>183451</c:v>
                </c:pt>
                <c:pt idx="12">
                  <c:v>183314</c:v>
                </c:pt>
                <c:pt idx="13">
                  <c:v>183295</c:v>
                </c:pt>
                <c:pt idx="14">
                  <c:v>183286</c:v>
                </c:pt>
                <c:pt idx="15">
                  <c:v>183151</c:v>
                </c:pt>
                <c:pt idx="16">
                  <c:v>183043</c:v>
                </c:pt>
                <c:pt idx="17">
                  <c:v>182958</c:v>
                </c:pt>
                <c:pt idx="18">
                  <c:v>182826</c:v>
                </c:pt>
                <c:pt idx="19">
                  <c:v>182816</c:v>
                </c:pt>
                <c:pt idx="20">
                  <c:v>182790</c:v>
                </c:pt>
                <c:pt idx="21">
                  <c:v>182788</c:v>
                </c:pt>
                <c:pt idx="22">
                  <c:v>182687</c:v>
                </c:pt>
                <c:pt idx="23">
                  <c:v>182586</c:v>
                </c:pt>
                <c:pt idx="24">
                  <c:v>182543</c:v>
                </c:pt>
                <c:pt idx="25">
                  <c:v>182501</c:v>
                </c:pt>
                <c:pt idx="26">
                  <c:v>182478</c:v>
                </c:pt>
                <c:pt idx="27">
                  <c:v>182481</c:v>
                </c:pt>
                <c:pt idx="28">
                  <c:v>182492</c:v>
                </c:pt>
                <c:pt idx="29">
                  <c:v>182446</c:v>
                </c:pt>
                <c:pt idx="30">
                  <c:v>182371</c:v>
                </c:pt>
                <c:pt idx="31">
                  <c:v>182315</c:v>
                </c:pt>
                <c:pt idx="32">
                  <c:v>182238</c:v>
                </c:pt>
                <c:pt idx="33">
                  <c:v>182256</c:v>
                </c:pt>
                <c:pt idx="34">
                  <c:v>182211</c:v>
                </c:pt>
                <c:pt idx="35">
                  <c:v>182127</c:v>
                </c:pt>
                <c:pt idx="36">
                  <c:v>182061</c:v>
                </c:pt>
                <c:pt idx="37">
                  <c:v>182061</c:v>
                </c:pt>
                <c:pt idx="38">
                  <c:v>182012</c:v>
                </c:pt>
                <c:pt idx="39">
                  <c:v>181989</c:v>
                </c:pt>
                <c:pt idx="40">
                  <c:v>181963</c:v>
                </c:pt>
                <c:pt idx="41">
                  <c:v>181986</c:v>
                </c:pt>
                <c:pt idx="42">
                  <c:v>181922</c:v>
                </c:pt>
                <c:pt idx="43">
                  <c:v>181893</c:v>
                </c:pt>
                <c:pt idx="44">
                  <c:v>181841</c:v>
                </c:pt>
                <c:pt idx="45">
                  <c:v>181819</c:v>
                </c:pt>
                <c:pt idx="46">
                  <c:v>181743</c:v>
                </c:pt>
                <c:pt idx="47">
                  <c:v>181658</c:v>
                </c:pt>
                <c:pt idx="48">
                  <c:v>181670</c:v>
                </c:pt>
                <c:pt idx="49">
                  <c:v>181552</c:v>
                </c:pt>
                <c:pt idx="50">
                  <c:v>181469</c:v>
                </c:pt>
                <c:pt idx="51">
                  <c:v>181407</c:v>
                </c:pt>
                <c:pt idx="52">
                  <c:v>181337</c:v>
                </c:pt>
                <c:pt idx="53">
                  <c:v>181283</c:v>
                </c:pt>
                <c:pt idx="54">
                  <c:v>181248</c:v>
                </c:pt>
                <c:pt idx="55">
                  <c:v>181201</c:v>
                </c:pt>
                <c:pt idx="56">
                  <c:v>181114</c:v>
                </c:pt>
                <c:pt idx="57">
                  <c:v>180992</c:v>
                </c:pt>
                <c:pt idx="58">
                  <c:v>180921</c:v>
                </c:pt>
                <c:pt idx="59">
                  <c:v>180946</c:v>
                </c:pt>
                <c:pt idx="60">
                  <c:v>180851</c:v>
                </c:pt>
                <c:pt idx="61">
                  <c:v>180814</c:v>
                </c:pt>
                <c:pt idx="62">
                  <c:v>180758</c:v>
                </c:pt>
                <c:pt idx="63">
                  <c:v>180723</c:v>
                </c:pt>
                <c:pt idx="64">
                  <c:v>180633</c:v>
                </c:pt>
                <c:pt idx="65">
                  <c:v>180501</c:v>
                </c:pt>
                <c:pt idx="66">
                  <c:v>180425</c:v>
                </c:pt>
                <c:pt idx="67">
                  <c:v>180355</c:v>
                </c:pt>
                <c:pt idx="68">
                  <c:v>180342</c:v>
                </c:pt>
                <c:pt idx="69">
                  <c:v>180317</c:v>
                </c:pt>
                <c:pt idx="70">
                  <c:v>180205</c:v>
                </c:pt>
                <c:pt idx="71">
                  <c:v>180165</c:v>
                </c:pt>
                <c:pt idx="72">
                  <c:v>180167</c:v>
                </c:pt>
                <c:pt idx="73">
                  <c:v>180106</c:v>
                </c:pt>
                <c:pt idx="74">
                  <c:v>180055</c:v>
                </c:pt>
                <c:pt idx="75">
                  <c:v>180049</c:v>
                </c:pt>
                <c:pt idx="76">
                  <c:v>179986</c:v>
                </c:pt>
                <c:pt idx="77">
                  <c:v>179956</c:v>
                </c:pt>
                <c:pt idx="78">
                  <c:v>179908</c:v>
                </c:pt>
                <c:pt idx="79">
                  <c:v>179871</c:v>
                </c:pt>
                <c:pt idx="80">
                  <c:v>179825</c:v>
                </c:pt>
                <c:pt idx="81">
                  <c:v>179757</c:v>
                </c:pt>
                <c:pt idx="82">
                  <c:v>179727</c:v>
                </c:pt>
                <c:pt idx="83">
                  <c:v>179668</c:v>
                </c:pt>
                <c:pt idx="84">
                  <c:v>179641</c:v>
                </c:pt>
                <c:pt idx="85">
                  <c:v>179604</c:v>
                </c:pt>
                <c:pt idx="86">
                  <c:v>179561</c:v>
                </c:pt>
                <c:pt idx="87">
                  <c:v>179500</c:v>
                </c:pt>
                <c:pt idx="88">
                  <c:v>179400</c:v>
                </c:pt>
                <c:pt idx="89">
                  <c:v>179397</c:v>
                </c:pt>
                <c:pt idx="90">
                  <c:v>179382</c:v>
                </c:pt>
                <c:pt idx="91">
                  <c:v>179315</c:v>
                </c:pt>
                <c:pt idx="92">
                  <c:v>179258</c:v>
                </c:pt>
                <c:pt idx="93">
                  <c:v>179203</c:v>
                </c:pt>
                <c:pt idx="94">
                  <c:v>179158</c:v>
                </c:pt>
                <c:pt idx="95">
                  <c:v>179107</c:v>
                </c:pt>
                <c:pt idx="96">
                  <c:v>179117</c:v>
                </c:pt>
                <c:pt idx="97">
                  <c:v>179080</c:v>
                </c:pt>
                <c:pt idx="98">
                  <c:v>179008</c:v>
                </c:pt>
                <c:pt idx="99">
                  <c:v>178928</c:v>
                </c:pt>
                <c:pt idx="100">
                  <c:v>178875</c:v>
                </c:pt>
                <c:pt idx="101">
                  <c:v>178791</c:v>
                </c:pt>
                <c:pt idx="102">
                  <c:v>178712</c:v>
                </c:pt>
                <c:pt idx="103">
                  <c:v>178678</c:v>
                </c:pt>
                <c:pt idx="104">
                  <c:v>178653</c:v>
                </c:pt>
                <c:pt idx="105">
                  <c:v>178589</c:v>
                </c:pt>
                <c:pt idx="106">
                  <c:v>178602</c:v>
                </c:pt>
                <c:pt idx="107">
                  <c:v>178569</c:v>
                </c:pt>
                <c:pt idx="108">
                  <c:v>178476</c:v>
                </c:pt>
                <c:pt idx="109">
                  <c:v>178403</c:v>
                </c:pt>
                <c:pt idx="110">
                  <c:v>178376</c:v>
                </c:pt>
                <c:pt idx="111">
                  <c:v>178334</c:v>
                </c:pt>
                <c:pt idx="112">
                  <c:v>178302</c:v>
                </c:pt>
                <c:pt idx="113">
                  <c:v>178318</c:v>
                </c:pt>
                <c:pt idx="114">
                  <c:v>178226</c:v>
                </c:pt>
                <c:pt idx="115">
                  <c:v>178132</c:v>
                </c:pt>
                <c:pt idx="116">
                  <c:v>178049</c:v>
                </c:pt>
                <c:pt idx="117">
                  <c:v>177976</c:v>
                </c:pt>
                <c:pt idx="118">
                  <c:v>177953</c:v>
                </c:pt>
                <c:pt idx="119">
                  <c:v>177917</c:v>
                </c:pt>
                <c:pt idx="120">
                  <c:v>177883</c:v>
                </c:pt>
                <c:pt idx="121">
                  <c:v>177803</c:v>
                </c:pt>
                <c:pt idx="122">
                  <c:v>177766</c:v>
                </c:pt>
                <c:pt idx="123">
                  <c:v>177729</c:v>
                </c:pt>
                <c:pt idx="124">
                  <c:v>177713</c:v>
                </c:pt>
                <c:pt idx="125">
                  <c:v>177685</c:v>
                </c:pt>
                <c:pt idx="126">
                  <c:v>177651</c:v>
                </c:pt>
                <c:pt idx="127">
                  <c:v>177615</c:v>
                </c:pt>
                <c:pt idx="128">
                  <c:v>177539</c:v>
                </c:pt>
                <c:pt idx="129">
                  <c:v>177449</c:v>
                </c:pt>
                <c:pt idx="130">
                  <c:v>177373</c:v>
                </c:pt>
                <c:pt idx="131">
                  <c:v>177326</c:v>
                </c:pt>
                <c:pt idx="132">
                  <c:v>177336</c:v>
                </c:pt>
                <c:pt idx="133">
                  <c:v>177268</c:v>
                </c:pt>
                <c:pt idx="134">
                  <c:v>177247</c:v>
                </c:pt>
                <c:pt idx="135">
                  <c:v>177132</c:v>
                </c:pt>
                <c:pt idx="136">
                  <c:v>177053</c:v>
                </c:pt>
                <c:pt idx="137">
                  <c:v>176988</c:v>
                </c:pt>
                <c:pt idx="138">
                  <c:v>177001</c:v>
                </c:pt>
                <c:pt idx="139">
                  <c:v>177002</c:v>
                </c:pt>
                <c:pt idx="140">
                  <c:v>177004</c:v>
                </c:pt>
                <c:pt idx="141">
                  <c:v>177006</c:v>
                </c:pt>
                <c:pt idx="142">
                  <c:v>176969</c:v>
                </c:pt>
                <c:pt idx="143">
                  <c:v>176900</c:v>
                </c:pt>
                <c:pt idx="144">
                  <c:v>176856</c:v>
                </c:pt>
                <c:pt idx="145">
                  <c:v>176849</c:v>
                </c:pt>
                <c:pt idx="146">
                  <c:v>176878</c:v>
                </c:pt>
                <c:pt idx="147">
                  <c:v>176905</c:v>
                </c:pt>
                <c:pt idx="148">
                  <c:v>176837</c:v>
                </c:pt>
                <c:pt idx="149">
                  <c:v>176752</c:v>
                </c:pt>
                <c:pt idx="150">
                  <c:v>176676</c:v>
                </c:pt>
                <c:pt idx="151">
                  <c:v>176543</c:v>
                </c:pt>
                <c:pt idx="152">
                  <c:v>176492</c:v>
                </c:pt>
                <c:pt idx="153">
                  <c:v>176488</c:v>
                </c:pt>
                <c:pt idx="154">
                  <c:v>176469</c:v>
                </c:pt>
                <c:pt idx="155">
                  <c:v>176416</c:v>
                </c:pt>
                <c:pt idx="156">
                  <c:v>176367</c:v>
                </c:pt>
                <c:pt idx="157">
                  <c:v>176313</c:v>
                </c:pt>
                <c:pt idx="158">
                  <c:v>176254</c:v>
                </c:pt>
                <c:pt idx="159">
                  <c:v>176267</c:v>
                </c:pt>
                <c:pt idx="160">
                  <c:v>176270</c:v>
                </c:pt>
                <c:pt idx="161">
                  <c:v>176182</c:v>
                </c:pt>
                <c:pt idx="162">
                  <c:v>176138</c:v>
                </c:pt>
                <c:pt idx="163">
                  <c:v>176111</c:v>
                </c:pt>
                <c:pt idx="164">
                  <c:v>176084</c:v>
                </c:pt>
                <c:pt idx="165">
                  <c:v>176060</c:v>
                </c:pt>
                <c:pt idx="166">
                  <c:v>176034</c:v>
                </c:pt>
                <c:pt idx="167">
                  <c:v>176007</c:v>
                </c:pt>
                <c:pt idx="168">
                  <c:v>175999</c:v>
                </c:pt>
                <c:pt idx="169">
                  <c:v>175924</c:v>
                </c:pt>
                <c:pt idx="170">
                  <c:v>175893</c:v>
                </c:pt>
                <c:pt idx="171">
                  <c:v>175847</c:v>
                </c:pt>
                <c:pt idx="172">
                  <c:v>175824</c:v>
                </c:pt>
                <c:pt idx="173">
                  <c:v>175794</c:v>
                </c:pt>
                <c:pt idx="174">
                  <c:v>175771</c:v>
                </c:pt>
                <c:pt idx="175">
                  <c:v>175725</c:v>
                </c:pt>
                <c:pt idx="176">
                  <c:v>175651</c:v>
                </c:pt>
                <c:pt idx="177">
                  <c:v>175619</c:v>
                </c:pt>
                <c:pt idx="178">
                  <c:v>175513</c:v>
                </c:pt>
                <c:pt idx="179">
                  <c:v>175489</c:v>
                </c:pt>
                <c:pt idx="180">
                  <c:v>175460</c:v>
                </c:pt>
                <c:pt idx="181">
                  <c:v>175425</c:v>
                </c:pt>
                <c:pt idx="182">
                  <c:v>175405</c:v>
                </c:pt>
                <c:pt idx="183">
                  <c:v>175394</c:v>
                </c:pt>
                <c:pt idx="184">
                  <c:v>175323</c:v>
                </c:pt>
                <c:pt idx="185">
                  <c:v>175285</c:v>
                </c:pt>
                <c:pt idx="186">
                  <c:v>175217</c:v>
                </c:pt>
                <c:pt idx="187">
                  <c:v>175235</c:v>
                </c:pt>
                <c:pt idx="188">
                  <c:v>175230</c:v>
                </c:pt>
                <c:pt idx="189">
                  <c:v>175224</c:v>
                </c:pt>
                <c:pt idx="190">
                  <c:v>175168</c:v>
                </c:pt>
                <c:pt idx="191">
                  <c:v>175144</c:v>
                </c:pt>
                <c:pt idx="192">
                  <c:v>175095</c:v>
                </c:pt>
                <c:pt idx="193">
                  <c:v>175068</c:v>
                </c:pt>
                <c:pt idx="194">
                  <c:v>175050</c:v>
                </c:pt>
                <c:pt idx="195">
                  <c:v>175018</c:v>
                </c:pt>
                <c:pt idx="196">
                  <c:v>175016</c:v>
                </c:pt>
                <c:pt idx="197">
                  <c:v>175033</c:v>
                </c:pt>
                <c:pt idx="198">
                  <c:v>174987</c:v>
                </c:pt>
                <c:pt idx="199">
                  <c:v>174918</c:v>
                </c:pt>
                <c:pt idx="200">
                  <c:v>174898</c:v>
                </c:pt>
                <c:pt idx="201">
                  <c:v>174832</c:v>
                </c:pt>
                <c:pt idx="202">
                  <c:v>174813</c:v>
                </c:pt>
                <c:pt idx="203">
                  <c:v>174759</c:v>
                </c:pt>
                <c:pt idx="204">
                  <c:v>174787</c:v>
                </c:pt>
                <c:pt idx="205">
                  <c:v>174749</c:v>
                </c:pt>
                <c:pt idx="206">
                  <c:v>174738</c:v>
                </c:pt>
                <c:pt idx="207">
                  <c:v>174701</c:v>
                </c:pt>
                <c:pt idx="208">
                  <c:v>174681</c:v>
                </c:pt>
                <c:pt idx="209">
                  <c:v>174537</c:v>
                </c:pt>
                <c:pt idx="210">
                  <c:v>174523</c:v>
                </c:pt>
                <c:pt idx="211">
                  <c:v>174455</c:v>
                </c:pt>
                <c:pt idx="212">
                  <c:v>174393</c:v>
                </c:pt>
                <c:pt idx="213">
                  <c:v>174360</c:v>
                </c:pt>
                <c:pt idx="214">
                  <c:v>174319</c:v>
                </c:pt>
                <c:pt idx="215">
                  <c:v>174323</c:v>
                </c:pt>
                <c:pt idx="216">
                  <c:v>174279</c:v>
                </c:pt>
                <c:pt idx="217">
                  <c:v>174251</c:v>
                </c:pt>
                <c:pt idx="218">
                  <c:v>174219</c:v>
                </c:pt>
                <c:pt idx="219">
                  <c:v>174192</c:v>
                </c:pt>
                <c:pt idx="220">
                  <c:v>174149</c:v>
                </c:pt>
                <c:pt idx="221">
                  <c:v>174104</c:v>
                </c:pt>
                <c:pt idx="222">
                  <c:v>174101</c:v>
                </c:pt>
                <c:pt idx="223">
                  <c:v>174078</c:v>
                </c:pt>
                <c:pt idx="224">
                  <c:v>174033</c:v>
                </c:pt>
                <c:pt idx="225">
                  <c:v>173996</c:v>
                </c:pt>
                <c:pt idx="226">
                  <c:v>173961</c:v>
                </c:pt>
                <c:pt idx="227">
                  <c:v>173924</c:v>
                </c:pt>
                <c:pt idx="228">
                  <c:v>173867</c:v>
                </c:pt>
                <c:pt idx="229">
                  <c:v>173851</c:v>
                </c:pt>
                <c:pt idx="230">
                  <c:v>173819</c:v>
                </c:pt>
                <c:pt idx="231">
                  <c:v>173749</c:v>
                </c:pt>
                <c:pt idx="232">
                  <c:v>173672</c:v>
                </c:pt>
                <c:pt idx="233">
                  <c:v>173640</c:v>
                </c:pt>
                <c:pt idx="234">
                  <c:v>173492</c:v>
                </c:pt>
                <c:pt idx="235">
                  <c:v>173439</c:v>
                </c:pt>
                <c:pt idx="236">
                  <c:v>173356</c:v>
                </c:pt>
                <c:pt idx="237">
                  <c:v>173333</c:v>
                </c:pt>
                <c:pt idx="238">
                  <c:v>173282</c:v>
                </c:pt>
                <c:pt idx="239">
                  <c:v>173236</c:v>
                </c:pt>
                <c:pt idx="240">
                  <c:v>173157</c:v>
                </c:pt>
                <c:pt idx="241">
                  <c:v>173103</c:v>
                </c:pt>
                <c:pt idx="242">
                  <c:v>173052</c:v>
                </c:pt>
                <c:pt idx="243">
                  <c:v>172959</c:v>
                </c:pt>
                <c:pt idx="244">
                  <c:v>172945</c:v>
                </c:pt>
                <c:pt idx="245">
                  <c:v>172896</c:v>
                </c:pt>
                <c:pt idx="246">
                  <c:v>172822</c:v>
                </c:pt>
                <c:pt idx="247">
                  <c:v>172759</c:v>
                </c:pt>
                <c:pt idx="248">
                  <c:v>172710</c:v>
                </c:pt>
                <c:pt idx="249">
                  <c:v>172683</c:v>
                </c:pt>
                <c:pt idx="250">
                  <c:v>172674</c:v>
                </c:pt>
                <c:pt idx="251">
                  <c:v>172659</c:v>
                </c:pt>
                <c:pt idx="252">
                  <c:v>172658</c:v>
                </c:pt>
                <c:pt idx="253">
                  <c:v>172666</c:v>
                </c:pt>
                <c:pt idx="254">
                  <c:v>172637</c:v>
                </c:pt>
                <c:pt idx="255">
                  <c:v>172582</c:v>
                </c:pt>
                <c:pt idx="256">
                  <c:v>172544</c:v>
                </c:pt>
                <c:pt idx="257">
                  <c:v>172517</c:v>
                </c:pt>
                <c:pt idx="258">
                  <c:v>172502</c:v>
                </c:pt>
                <c:pt idx="259">
                  <c:v>172455</c:v>
                </c:pt>
                <c:pt idx="260">
                  <c:v>172463</c:v>
                </c:pt>
                <c:pt idx="261">
                  <c:v>172399</c:v>
                </c:pt>
                <c:pt idx="262">
                  <c:v>172337</c:v>
                </c:pt>
                <c:pt idx="263">
                  <c:v>172297</c:v>
                </c:pt>
                <c:pt idx="264">
                  <c:v>172268</c:v>
                </c:pt>
                <c:pt idx="265">
                  <c:v>172236</c:v>
                </c:pt>
                <c:pt idx="266">
                  <c:v>172188</c:v>
                </c:pt>
                <c:pt idx="267">
                  <c:v>172114</c:v>
                </c:pt>
                <c:pt idx="268">
                  <c:v>172082</c:v>
                </c:pt>
                <c:pt idx="269">
                  <c:v>172029</c:v>
                </c:pt>
                <c:pt idx="270">
                  <c:v>171971</c:v>
                </c:pt>
                <c:pt idx="271">
                  <c:v>171953</c:v>
                </c:pt>
                <c:pt idx="272">
                  <c:v>171945</c:v>
                </c:pt>
                <c:pt idx="273">
                  <c:v>171861</c:v>
                </c:pt>
                <c:pt idx="274">
                  <c:v>171817</c:v>
                </c:pt>
                <c:pt idx="275">
                  <c:v>171763</c:v>
                </c:pt>
                <c:pt idx="276">
                  <c:v>171730</c:v>
                </c:pt>
                <c:pt idx="277">
                  <c:v>171674</c:v>
                </c:pt>
                <c:pt idx="278">
                  <c:v>171658</c:v>
                </c:pt>
                <c:pt idx="279">
                  <c:v>171640</c:v>
                </c:pt>
                <c:pt idx="280">
                  <c:v>171601</c:v>
                </c:pt>
                <c:pt idx="281">
                  <c:v>171584</c:v>
                </c:pt>
                <c:pt idx="282">
                  <c:v>171538</c:v>
                </c:pt>
                <c:pt idx="283">
                  <c:v>171484</c:v>
                </c:pt>
                <c:pt idx="284">
                  <c:v>171431</c:v>
                </c:pt>
                <c:pt idx="285">
                  <c:v>171407</c:v>
                </c:pt>
                <c:pt idx="286">
                  <c:v>171344</c:v>
                </c:pt>
                <c:pt idx="287">
                  <c:v>171287</c:v>
                </c:pt>
                <c:pt idx="288">
                  <c:v>171249</c:v>
                </c:pt>
                <c:pt idx="289">
                  <c:v>171209</c:v>
                </c:pt>
                <c:pt idx="290">
                  <c:v>171146</c:v>
                </c:pt>
                <c:pt idx="291">
                  <c:v>171104</c:v>
                </c:pt>
                <c:pt idx="292">
                  <c:v>171111</c:v>
                </c:pt>
                <c:pt idx="293">
                  <c:v>171047</c:v>
                </c:pt>
                <c:pt idx="294">
                  <c:v>170999</c:v>
                </c:pt>
                <c:pt idx="295">
                  <c:v>170955</c:v>
                </c:pt>
                <c:pt idx="296">
                  <c:v>170858</c:v>
                </c:pt>
                <c:pt idx="297">
                  <c:v>170819</c:v>
                </c:pt>
                <c:pt idx="298">
                  <c:v>170716</c:v>
                </c:pt>
                <c:pt idx="299">
                  <c:v>170676</c:v>
                </c:pt>
                <c:pt idx="300">
                  <c:v>170654</c:v>
                </c:pt>
                <c:pt idx="301">
                  <c:v>170631</c:v>
                </c:pt>
                <c:pt idx="302">
                  <c:v>170568</c:v>
                </c:pt>
                <c:pt idx="303">
                  <c:v>170506</c:v>
                </c:pt>
                <c:pt idx="304">
                  <c:v>170464</c:v>
                </c:pt>
                <c:pt idx="305">
                  <c:v>170440</c:v>
                </c:pt>
                <c:pt idx="306">
                  <c:v>170420</c:v>
                </c:pt>
                <c:pt idx="307">
                  <c:v>170418</c:v>
                </c:pt>
                <c:pt idx="308">
                  <c:v>170352</c:v>
                </c:pt>
                <c:pt idx="309">
                  <c:v>170325</c:v>
                </c:pt>
                <c:pt idx="310">
                  <c:v>170291</c:v>
                </c:pt>
                <c:pt idx="311">
                  <c:v>170203</c:v>
                </c:pt>
                <c:pt idx="312">
                  <c:v>170151</c:v>
                </c:pt>
                <c:pt idx="313">
                  <c:v>170114</c:v>
                </c:pt>
                <c:pt idx="314">
                  <c:v>170088</c:v>
                </c:pt>
                <c:pt idx="315">
                  <c:v>170057</c:v>
                </c:pt>
                <c:pt idx="316">
                  <c:v>170028</c:v>
                </c:pt>
                <c:pt idx="317">
                  <c:v>169996</c:v>
                </c:pt>
                <c:pt idx="318">
                  <c:v>169939</c:v>
                </c:pt>
                <c:pt idx="319">
                  <c:v>169901</c:v>
                </c:pt>
                <c:pt idx="320">
                  <c:v>169842</c:v>
                </c:pt>
                <c:pt idx="321">
                  <c:v>169758</c:v>
                </c:pt>
                <c:pt idx="322">
                  <c:v>169752</c:v>
                </c:pt>
                <c:pt idx="323">
                  <c:v>169694</c:v>
                </c:pt>
                <c:pt idx="324">
                  <c:v>169611</c:v>
                </c:pt>
                <c:pt idx="325">
                  <c:v>169540</c:v>
                </c:pt>
                <c:pt idx="326">
                  <c:v>169463</c:v>
                </c:pt>
                <c:pt idx="327">
                  <c:v>169477</c:v>
                </c:pt>
                <c:pt idx="328">
                  <c:v>169462</c:v>
                </c:pt>
                <c:pt idx="329">
                  <c:v>169436</c:v>
                </c:pt>
                <c:pt idx="330">
                  <c:v>169428</c:v>
                </c:pt>
                <c:pt idx="331">
                  <c:v>169361</c:v>
                </c:pt>
                <c:pt idx="332">
                  <c:v>169315</c:v>
                </c:pt>
                <c:pt idx="333">
                  <c:v>169262</c:v>
                </c:pt>
                <c:pt idx="334">
                  <c:v>169221</c:v>
                </c:pt>
                <c:pt idx="335">
                  <c:v>169170</c:v>
                </c:pt>
                <c:pt idx="336">
                  <c:v>169128</c:v>
                </c:pt>
                <c:pt idx="337">
                  <c:v>169070</c:v>
                </c:pt>
                <c:pt idx="338">
                  <c:v>169032</c:v>
                </c:pt>
                <c:pt idx="339">
                  <c:v>168970</c:v>
                </c:pt>
                <c:pt idx="340">
                  <c:v>168895</c:v>
                </c:pt>
                <c:pt idx="341">
                  <c:v>168883</c:v>
                </c:pt>
                <c:pt idx="342">
                  <c:v>168850</c:v>
                </c:pt>
                <c:pt idx="343">
                  <c:v>168815</c:v>
                </c:pt>
                <c:pt idx="344">
                  <c:v>168777</c:v>
                </c:pt>
                <c:pt idx="345">
                  <c:v>168749</c:v>
                </c:pt>
                <c:pt idx="346">
                  <c:v>168681</c:v>
                </c:pt>
                <c:pt idx="347">
                  <c:v>168642</c:v>
                </c:pt>
                <c:pt idx="348">
                  <c:v>168602</c:v>
                </c:pt>
                <c:pt idx="349">
                  <c:v>168587</c:v>
                </c:pt>
                <c:pt idx="350">
                  <c:v>168579</c:v>
                </c:pt>
                <c:pt idx="351">
                  <c:v>168526</c:v>
                </c:pt>
                <c:pt idx="352">
                  <c:v>168486</c:v>
                </c:pt>
                <c:pt idx="353">
                  <c:v>168421</c:v>
                </c:pt>
                <c:pt idx="354">
                  <c:v>168376</c:v>
                </c:pt>
                <c:pt idx="355">
                  <c:v>168334</c:v>
                </c:pt>
                <c:pt idx="356">
                  <c:v>168327</c:v>
                </c:pt>
                <c:pt idx="357">
                  <c:v>168306</c:v>
                </c:pt>
                <c:pt idx="358">
                  <c:v>168262</c:v>
                </c:pt>
                <c:pt idx="359">
                  <c:v>168247</c:v>
                </c:pt>
                <c:pt idx="360">
                  <c:v>168187</c:v>
                </c:pt>
                <c:pt idx="361">
                  <c:v>168126</c:v>
                </c:pt>
                <c:pt idx="362">
                  <c:v>168106</c:v>
                </c:pt>
                <c:pt idx="363">
                  <c:v>168093</c:v>
                </c:pt>
              </c:numCache>
            </c:numRef>
          </c:val>
          <c:smooth val="0"/>
        </c:ser>
        <c:ser>
          <c:idx val="5"/>
          <c:order val="5"/>
          <c:tx>
            <c:strRef>
              <c:f>tier4!$G$3:$G$4</c:f>
              <c:strCache>
                <c:ptCount val="1"/>
                <c:pt idx="0">
                  <c:v>post</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tier4!$G$5:$G$370</c:f>
              <c:numCache>
                <c:formatCode>General</c:formatCode>
                <c:ptCount val="365"/>
                <c:pt idx="0">
                  <c:v>21</c:v>
                </c:pt>
                <c:pt idx="1">
                  <c:v>21</c:v>
                </c:pt>
                <c:pt idx="2">
                  <c:v>21</c:v>
                </c:pt>
                <c:pt idx="3">
                  <c:v>21</c:v>
                </c:pt>
                <c:pt idx="4">
                  <c:v>21</c:v>
                </c:pt>
                <c:pt idx="5">
                  <c:v>21</c:v>
                </c:pt>
                <c:pt idx="6">
                  <c:v>21</c:v>
                </c:pt>
                <c:pt idx="7">
                  <c:v>21</c:v>
                </c:pt>
                <c:pt idx="8">
                  <c:v>21</c:v>
                </c:pt>
                <c:pt idx="9">
                  <c:v>21</c:v>
                </c:pt>
                <c:pt idx="10">
                  <c:v>21</c:v>
                </c:pt>
                <c:pt idx="11">
                  <c:v>21</c:v>
                </c:pt>
                <c:pt idx="12">
                  <c:v>21</c:v>
                </c:pt>
                <c:pt idx="13">
                  <c:v>21</c:v>
                </c:pt>
                <c:pt idx="14">
                  <c:v>21</c:v>
                </c:pt>
                <c:pt idx="15">
                  <c:v>21</c:v>
                </c:pt>
                <c:pt idx="16">
                  <c:v>21</c:v>
                </c:pt>
                <c:pt idx="17">
                  <c:v>21</c:v>
                </c:pt>
                <c:pt idx="18">
                  <c:v>21</c:v>
                </c:pt>
                <c:pt idx="19">
                  <c:v>21</c:v>
                </c:pt>
                <c:pt idx="20">
                  <c:v>22</c:v>
                </c:pt>
                <c:pt idx="21">
                  <c:v>22</c:v>
                </c:pt>
                <c:pt idx="22">
                  <c:v>22</c:v>
                </c:pt>
                <c:pt idx="23">
                  <c:v>22</c:v>
                </c:pt>
                <c:pt idx="24">
                  <c:v>22</c:v>
                </c:pt>
                <c:pt idx="25">
                  <c:v>22</c:v>
                </c:pt>
                <c:pt idx="26">
                  <c:v>22</c:v>
                </c:pt>
                <c:pt idx="27">
                  <c:v>22</c:v>
                </c:pt>
                <c:pt idx="28">
                  <c:v>22</c:v>
                </c:pt>
                <c:pt idx="29">
                  <c:v>22</c:v>
                </c:pt>
                <c:pt idx="30">
                  <c:v>22</c:v>
                </c:pt>
                <c:pt idx="31">
                  <c:v>22</c:v>
                </c:pt>
                <c:pt idx="32">
                  <c:v>22</c:v>
                </c:pt>
                <c:pt idx="33">
                  <c:v>22</c:v>
                </c:pt>
                <c:pt idx="34">
                  <c:v>23</c:v>
                </c:pt>
                <c:pt idx="35">
                  <c:v>23</c:v>
                </c:pt>
                <c:pt idx="36">
                  <c:v>23</c:v>
                </c:pt>
                <c:pt idx="37">
                  <c:v>23</c:v>
                </c:pt>
                <c:pt idx="38">
                  <c:v>23</c:v>
                </c:pt>
                <c:pt idx="39">
                  <c:v>23</c:v>
                </c:pt>
                <c:pt idx="40">
                  <c:v>23</c:v>
                </c:pt>
                <c:pt idx="41">
                  <c:v>23</c:v>
                </c:pt>
                <c:pt idx="42">
                  <c:v>23</c:v>
                </c:pt>
                <c:pt idx="43">
                  <c:v>24</c:v>
                </c:pt>
                <c:pt idx="44">
                  <c:v>24</c:v>
                </c:pt>
                <c:pt idx="45">
                  <c:v>24</c:v>
                </c:pt>
                <c:pt idx="46">
                  <c:v>24</c:v>
                </c:pt>
                <c:pt idx="47">
                  <c:v>24</c:v>
                </c:pt>
                <c:pt idx="48">
                  <c:v>25</c:v>
                </c:pt>
                <c:pt idx="49">
                  <c:v>26</c:v>
                </c:pt>
                <c:pt idx="50">
                  <c:v>26</c:v>
                </c:pt>
                <c:pt idx="51">
                  <c:v>26</c:v>
                </c:pt>
                <c:pt idx="52">
                  <c:v>26</c:v>
                </c:pt>
                <c:pt idx="53">
                  <c:v>26</c:v>
                </c:pt>
                <c:pt idx="54">
                  <c:v>26</c:v>
                </c:pt>
                <c:pt idx="55">
                  <c:v>26</c:v>
                </c:pt>
                <c:pt idx="56">
                  <c:v>26</c:v>
                </c:pt>
                <c:pt idx="57">
                  <c:v>26</c:v>
                </c:pt>
                <c:pt idx="58">
                  <c:v>26</c:v>
                </c:pt>
                <c:pt idx="59">
                  <c:v>26</c:v>
                </c:pt>
                <c:pt idx="60">
                  <c:v>26</c:v>
                </c:pt>
                <c:pt idx="61">
                  <c:v>26</c:v>
                </c:pt>
                <c:pt idx="62">
                  <c:v>26</c:v>
                </c:pt>
                <c:pt idx="63">
                  <c:v>26</c:v>
                </c:pt>
                <c:pt idx="64">
                  <c:v>26</c:v>
                </c:pt>
                <c:pt idx="65">
                  <c:v>26</c:v>
                </c:pt>
                <c:pt idx="66">
                  <c:v>26</c:v>
                </c:pt>
                <c:pt idx="67">
                  <c:v>26</c:v>
                </c:pt>
                <c:pt idx="68">
                  <c:v>26</c:v>
                </c:pt>
                <c:pt idx="69">
                  <c:v>26</c:v>
                </c:pt>
                <c:pt idx="70">
                  <c:v>27</c:v>
                </c:pt>
                <c:pt idx="71">
                  <c:v>27</c:v>
                </c:pt>
                <c:pt idx="72">
                  <c:v>27</c:v>
                </c:pt>
                <c:pt idx="73">
                  <c:v>27</c:v>
                </c:pt>
                <c:pt idx="74">
                  <c:v>27</c:v>
                </c:pt>
                <c:pt idx="75">
                  <c:v>27</c:v>
                </c:pt>
                <c:pt idx="76">
                  <c:v>27</c:v>
                </c:pt>
                <c:pt idx="77">
                  <c:v>27</c:v>
                </c:pt>
                <c:pt idx="78">
                  <c:v>27</c:v>
                </c:pt>
                <c:pt idx="79">
                  <c:v>27</c:v>
                </c:pt>
                <c:pt idx="80">
                  <c:v>27</c:v>
                </c:pt>
                <c:pt idx="81">
                  <c:v>27</c:v>
                </c:pt>
                <c:pt idx="82">
                  <c:v>27</c:v>
                </c:pt>
                <c:pt idx="83">
                  <c:v>27</c:v>
                </c:pt>
                <c:pt idx="84">
                  <c:v>28</c:v>
                </c:pt>
                <c:pt idx="85">
                  <c:v>28</c:v>
                </c:pt>
                <c:pt idx="86">
                  <c:v>28</c:v>
                </c:pt>
                <c:pt idx="87">
                  <c:v>28</c:v>
                </c:pt>
                <c:pt idx="88">
                  <c:v>28</c:v>
                </c:pt>
                <c:pt idx="89">
                  <c:v>28</c:v>
                </c:pt>
                <c:pt idx="90">
                  <c:v>28</c:v>
                </c:pt>
                <c:pt idx="91">
                  <c:v>28</c:v>
                </c:pt>
                <c:pt idx="92">
                  <c:v>28</c:v>
                </c:pt>
                <c:pt idx="93">
                  <c:v>28</c:v>
                </c:pt>
                <c:pt idx="94">
                  <c:v>28</c:v>
                </c:pt>
                <c:pt idx="95">
                  <c:v>28</c:v>
                </c:pt>
                <c:pt idx="96">
                  <c:v>28</c:v>
                </c:pt>
                <c:pt idx="97">
                  <c:v>28</c:v>
                </c:pt>
                <c:pt idx="98">
                  <c:v>28</c:v>
                </c:pt>
                <c:pt idx="99">
                  <c:v>28</c:v>
                </c:pt>
                <c:pt idx="100">
                  <c:v>28</c:v>
                </c:pt>
                <c:pt idx="101">
                  <c:v>28</c:v>
                </c:pt>
                <c:pt idx="102">
                  <c:v>28</c:v>
                </c:pt>
                <c:pt idx="103">
                  <c:v>28</c:v>
                </c:pt>
                <c:pt idx="104">
                  <c:v>28</c:v>
                </c:pt>
                <c:pt idx="105">
                  <c:v>28</c:v>
                </c:pt>
                <c:pt idx="106">
                  <c:v>28</c:v>
                </c:pt>
                <c:pt idx="107">
                  <c:v>28</c:v>
                </c:pt>
                <c:pt idx="108">
                  <c:v>28</c:v>
                </c:pt>
                <c:pt idx="109">
                  <c:v>28</c:v>
                </c:pt>
                <c:pt idx="110">
                  <c:v>28</c:v>
                </c:pt>
                <c:pt idx="111">
                  <c:v>28</c:v>
                </c:pt>
                <c:pt idx="112">
                  <c:v>28</c:v>
                </c:pt>
                <c:pt idx="113">
                  <c:v>28</c:v>
                </c:pt>
                <c:pt idx="114">
                  <c:v>28</c:v>
                </c:pt>
                <c:pt idx="115">
                  <c:v>28</c:v>
                </c:pt>
                <c:pt idx="116">
                  <c:v>28</c:v>
                </c:pt>
                <c:pt idx="117">
                  <c:v>28</c:v>
                </c:pt>
                <c:pt idx="118">
                  <c:v>28</c:v>
                </c:pt>
                <c:pt idx="119">
                  <c:v>28</c:v>
                </c:pt>
                <c:pt idx="120">
                  <c:v>28</c:v>
                </c:pt>
                <c:pt idx="121">
                  <c:v>29</c:v>
                </c:pt>
                <c:pt idx="122">
                  <c:v>29</c:v>
                </c:pt>
                <c:pt idx="123">
                  <c:v>29</c:v>
                </c:pt>
                <c:pt idx="124">
                  <c:v>29</c:v>
                </c:pt>
                <c:pt idx="125">
                  <c:v>29</c:v>
                </c:pt>
                <c:pt idx="126">
                  <c:v>29</c:v>
                </c:pt>
                <c:pt idx="127">
                  <c:v>29</c:v>
                </c:pt>
                <c:pt idx="128">
                  <c:v>29</c:v>
                </c:pt>
                <c:pt idx="129">
                  <c:v>29</c:v>
                </c:pt>
                <c:pt idx="130">
                  <c:v>29</c:v>
                </c:pt>
                <c:pt idx="131">
                  <c:v>29</c:v>
                </c:pt>
                <c:pt idx="132">
                  <c:v>29</c:v>
                </c:pt>
                <c:pt idx="133">
                  <c:v>29</c:v>
                </c:pt>
                <c:pt idx="134">
                  <c:v>29</c:v>
                </c:pt>
                <c:pt idx="135">
                  <c:v>29</c:v>
                </c:pt>
                <c:pt idx="136">
                  <c:v>29</c:v>
                </c:pt>
                <c:pt idx="137">
                  <c:v>29</c:v>
                </c:pt>
                <c:pt idx="138">
                  <c:v>29</c:v>
                </c:pt>
                <c:pt idx="139">
                  <c:v>29</c:v>
                </c:pt>
                <c:pt idx="140">
                  <c:v>29</c:v>
                </c:pt>
                <c:pt idx="141">
                  <c:v>29</c:v>
                </c:pt>
                <c:pt idx="142">
                  <c:v>29</c:v>
                </c:pt>
                <c:pt idx="143">
                  <c:v>29</c:v>
                </c:pt>
                <c:pt idx="144">
                  <c:v>29</c:v>
                </c:pt>
                <c:pt idx="145">
                  <c:v>29</c:v>
                </c:pt>
                <c:pt idx="146">
                  <c:v>29</c:v>
                </c:pt>
                <c:pt idx="147">
                  <c:v>29</c:v>
                </c:pt>
                <c:pt idx="148">
                  <c:v>29</c:v>
                </c:pt>
                <c:pt idx="149">
                  <c:v>29</c:v>
                </c:pt>
                <c:pt idx="150">
                  <c:v>29</c:v>
                </c:pt>
                <c:pt idx="151">
                  <c:v>29</c:v>
                </c:pt>
                <c:pt idx="152">
                  <c:v>29</c:v>
                </c:pt>
                <c:pt idx="153">
                  <c:v>29</c:v>
                </c:pt>
                <c:pt idx="154">
                  <c:v>30</c:v>
                </c:pt>
                <c:pt idx="155">
                  <c:v>30</c:v>
                </c:pt>
                <c:pt idx="156">
                  <c:v>30</c:v>
                </c:pt>
                <c:pt idx="157">
                  <c:v>31</c:v>
                </c:pt>
                <c:pt idx="158">
                  <c:v>31</c:v>
                </c:pt>
                <c:pt idx="159">
                  <c:v>31</c:v>
                </c:pt>
                <c:pt idx="160">
                  <c:v>31</c:v>
                </c:pt>
                <c:pt idx="161">
                  <c:v>31</c:v>
                </c:pt>
                <c:pt idx="162">
                  <c:v>31</c:v>
                </c:pt>
                <c:pt idx="163">
                  <c:v>31</c:v>
                </c:pt>
                <c:pt idx="164">
                  <c:v>31</c:v>
                </c:pt>
                <c:pt idx="165">
                  <c:v>31</c:v>
                </c:pt>
                <c:pt idx="166">
                  <c:v>31</c:v>
                </c:pt>
                <c:pt idx="167">
                  <c:v>31</c:v>
                </c:pt>
                <c:pt idx="168">
                  <c:v>33</c:v>
                </c:pt>
                <c:pt idx="169">
                  <c:v>33</c:v>
                </c:pt>
                <c:pt idx="170">
                  <c:v>33</c:v>
                </c:pt>
                <c:pt idx="171">
                  <c:v>33</c:v>
                </c:pt>
                <c:pt idx="172">
                  <c:v>33</c:v>
                </c:pt>
                <c:pt idx="173">
                  <c:v>33</c:v>
                </c:pt>
                <c:pt idx="174">
                  <c:v>33</c:v>
                </c:pt>
                <c:pt idx="175">
                  <c:v>33</c:v>
                </c:pt>
                <c:pt idx="176">
                  <c:v>33</c:v>
                </c:pt>
                <c:pt idx="177">
                  <c:v>33</c:v>
                </c:pt>
                <c:pt idx="178">
                  <c:v>33</c:v>
                </c:pt>
                <c:pt idx="179">
                  <c:v>33</c:v>
                </c:pt>
                <c:pt idx="180">
                  <c:v>33</c:v>
                </c:pt>
                <c:pt idx="181">
                  <c:v>33</c:v>
                </c:pt>
                <c:pt idx="182">
                  <c:v>33</c:v>
                </c:pt>
                <c:pt idx="183">
                  <c:v>33</c:v>
                </c:pt>
                <c:pt idx="184">
                  <c:v>33</c:v>
                </c:pt>
                <c:pt idx="185">
                  <c:v>33</c:v>
                </c:pt>
                <c:pt idx="186">
                  <c:v>33</c:v>
                </c:pt>
                <c:pt idx="187">
                  <c:v>33</c:v>
                </c:pt>
                <c:pt idx="188">
                  <c:v>33</c:v>
                </c:pt>
                <c:pt idx="189">
                  <c:v>33</c:v>
                </c:pt>
                <c:pt idx="190">
                  <c:v>33</c:v>
                </c:pt>
                <c:pt idx="191">
                  <c:v>33</c:v>
                </c:pt>
                <c:pt idx="192">
                  <c:v>33</c:v>
                </c:pt>
                <c:pt idx="193">
                  <c:v>33</c:v>
                </c:pt>
                <c:pt idx="194">
                  <c:v>33</c:v>
                </c:pt>
                <c:pt idx="195">
                  <c:v>33</c:v>
                </c:pt>
                <c:pt idx="196">
                  <c:v>33</c:v>
                </c:pt>
                <c:pt idx="197">
                  <c:v>33</c:v>
                </c:pt>
                <c:pt idx="198">
                  <c:v>33</c:v>
                </c:pt>
                <c:pt idx="199">
                  <c:v>33</c:v>
                </c:pt>
                <c:pt idx="200">
                  <c:v>33</c:v>
                </c:pt>
                <c:pt idx="201">
                  <c:v>33</c:v>
                </c:pt>
                <c:pt idx="202">
                  <c:v>0</c:v>
                </c:pt>
                <c:pt idx="203">
                  <c:v>33</c:v>
                </c:pt>
                <c:pt idx="204">
                  <c:v>33</c:v>
                </c:pt>
                <c:pt idx="205">
                  <c:v>33</c:v>
                </c:pt>
                <c:pt idx="206">
                  <c:v>33</c:v>
                </c:pt>
                <c:pt idx="207">
                  <c:v>33</c:v>
                </c:pt>
                <c:pt idx="208">
                  <c:v>33</c:v>
                </c:pt>
                <c:pt idx="209">
                  <c:v>33</c:v>
                </c:pt>
                <c:pt idx="210">
                  <c:v>33</c:v>
                </c:pt>
                <c:pt idx="211">
                  <c:v>33</c:v>
                </c:pt>
                <c:pt idx="212">
                  <c:v>33</c:v>
                </c:pt>
                <c:pt idx="213">
                  <c:v>33</c:v>
                </c:pt>
                <c:pt idx="214">
                  <c:v>33</c:v>
                </c:pt>
                <c:pt idx="215">
                  <c:v>33</c:v>
                </c:pt>
                <c:pt idx="216">
                  <c:v>33</c:v>
                </c:pt>
                <c:pt idx="217">
                  <c:v>33</c:v>
                </c:pt>
                <c:pt idx="218">
                  <c:v>33</c:v>
                </c:pt>
                <c:pt idx="219">
                  <c:v>33</c:v>
                </c:pt>
                <c:pt idx="220">
                  <c:v>34</c:v>
                </c:pt>
                <c:pt idx="221">
                  <c:v>34</c:v>
                </c:pt>
                <c:pt idx="222">
                  <c:v>34</c:v>
                </c:pt>
                <c:pt idx="223">
                  <c:v>34</c:v>
                </c:pt>
                <c:pt idx="224">
                  <c:v>34</c:v>
                </c:pt>
                <c:pt idx="225">
                  <c:v>34</c:v>
                </c:pt>
                <c:pt idx="226">
                  <c:v>34</c:v>
                </c:pt>
                <c:pt idx="227">
                  <c:v>34</c:v>
                </c:pt>
                <c:pt idx="228">
                  <c:v>34</c:v>
                </c:pt>
                <c:pt idx="229">
                  <c:v>34</c:v>
                </c:pt>
                <c:pt idx="230">
                  <c:v>34</c:v>
                </c:pt>
                <c:pt idx="231">
                  <c:v>34</c:v>
                </c:pt>
                <c:pt idx="232">
                  <c:v>34</c:v>
                </c:pt>
                <c:pt idx="233">
                  <c:v>34</c:v>
                </c:pt>
                <c:pt idx="234">
                  <c:v>34</c:v>
                </c:pt>
                <c:pt idx="235">
                  <c:v>34</c:v>
                </c:pt>
                <c:pt idx="236">
                  <c:v>34</c:v>
                </c:pt>
                <c:pt idx="237">
                  <c:v>34</c:v>
                </c:pt>
                <c:pt idx="238">
                  <c:v>34</c:v>
                </c:pt>
                <c:pt idx="239">
                  <c:v>34</c:v>
                </c:pt>
                <c:pt idx="240">
                  <c:v>34</c:v>
                </c:pt>
                <c:pt idx="241">
                  <c:v>34</c:v>
                </c:pt>
                <c:pt idx="242">
                  <c:v>34</c:v>
                </c:pt>
                <c:pt idx="243">
                  <c:v>34</c:v>
                </c:pt>
                <c:pt idx="244">
                  <c:v>34</c:v>
                </c:pt>
                <c:pt idx="245">
                  <c:v>34</c:v>
                </c:pt>
                <c:pt idx="246">
                  <c:v>34</c:v>
                </c:pt>
                <c:pt idx="247">
                  <c:v>35</c:v>
                </c:pt>
                <c:pt idx="248">
                  <c:v>35</c:v>
                </c:pt>
                <c:pt idx="249">
                  <c:v>35</c:v>
                </c:pt>
                <c:pt idx="250">
                  <c:v>35</c:v>
                </c:pt>
                <c:pt idx="251">
                  <c:v>35</c:v>
                </c:pt>
                <c:pt idx="252">
                  <c:v>35</c:v>
                </c:pt>
                <c:pt idx="253">
                  <c:v>35</c:v>
                </c:pt>
                <c:pt idx="254">
                  <c:v>35</c:v>
                </c:pt>
                <c:pt idx="255">
                  <c:v>35</c:v>
                </c:pt>
                <c:pt idx="256">
                  <c:v>35</c:v>
                </c:pt>
                <c:pt idx="257">
                  <c:v>35</c:v>
                </c:pt>
                <c:pt idx="258">
                  <c:v>35</c:v>
                </c:pt>
                <c:pt idx="259">
                  <c:v>35</c:v>
                </c:pt>
                <c:pt idx="260">
                  <c:v>35</c:v>
                </c:pt>
                <c:pt idx="261">
                  <c:v>35</c:v>
                </c:pt>
                <c:pt idx="262">
                  <c:v>35</c:v>
                </c:pt>
                <c:pt idx="263">
                  <c:v>35</c:v>
                </c:pt>
                <c:pt idx="264">
                  <c:v>35</c:v>
                </c:pt>
                <c:pt idx="265">
                  <c:v>35</c:v>
                </c:pt>
                <c:pt idx="266">
                  <c:v>35</c:v>
                </c:pt>
                <c:pt idx="267">
                  <c:v>35</c:v>
                </c:pt>
                <c:pt idx="268">
                  <c:v>35</c:v>
                </c:pt>
                <c:pt idx="269">
                  <c:v>35</c:v>
                </c:pt>
                <c:pt idx="270">
                  <c:v>35</c:v>
                </c:pt>
                <c:pt idx="271">
                  <c:v>35</c:v>
                </c:pt>
                <c:pt idx="272">
                  <c:v>35</c:v>
                </c:pt>
                <c:pt idx="273">
                  <c:v>35</c:v>
                </c:pt>
                <c:pt idx="274">
                  <c:v>35</c:v>
                </c:pt>
                <c:pt idx="275">
                  <c:v>35</c:v>
                </c:pt>
                <c:pt idx="276">
                  <c:v>35</c:v>
                </c:pt>
                <c:pt idx="277">
                  <c:v>35</c:v>
                </c:pt>
                <c:pt idx="278">
                  <c:v>35</c:v>
                </c:pt>
                <c:pt idx="279">
                  <c:v>35</c:v>
                </c:pt>
                <c:pt idx="280">
                  <c:v>35</c:v>
                </c:pt>
                <c:pt idx="281">
                  <c:v>35</c:v>
                </c:pt>
                <c:pt idx="282">
                  <c:v>36</c:v>
                </c:pt>
                <c:pt idx="283">
                  <c:v>36</c:v>
                </c:pt>
                <c:pt idx="284">
                  <c:v>36</c:v>
                </c:pt>
                <c:pt idx="285">
                  <c:v>36</c:v>
                </c:pt>
                <c:pt idx="286">
                  <c:v>36</c:v>
                </c:pt>
                <c:pt idx="287">
                  <c:v>36</c:v>
                </c:pt>
                <c:pt idx="288">
                  <c:v>36</c:v>
                </c:pt>
                <c:pt idx="289">
                  <c:v>36</c:v>
                </c:pt>
                <c:pt idx="290">
                  <c:v>36</c:v>
                </c:pt>
                <c:pt idx="291">
                  <c:v>36</c:v>
                </c:pt>
                <c:pt idx="292">
                  <c:v>36</c:v>
                </c:pt>
                <c:pt idx="293">
                  <c:v>36</c:v>
                </c:pt>
                <c:pt idx="294">
                  <c:v>36</c:v>
                </c:pt>
                <c:pt idx="295">
                  <c:v>36</c:v>
                </c:pt>
                <c:pt idx="296">
                  <c:v>36</c:v>
                </c:pt>
                <c:pt idx="297">
                  <c:v>36</c:v>
                </c:pt>
                <c:pt idx="298">
                  <c:v>36</c:v>
                </c:pt>
                <c:pt idx="299">
                  <c:v>36</c:v>
                </c:pt>
                <c:pt idx="300">
                  <c:v>36</c:v>
                </c:pt>
                <c:pt idx="301">
                  <c:v>36</c:v>
                </c:pt>
                <c:pt idx="302">
                  <c:v>36</c:v>
                </c:pt>
                <c:pt idx="303">
                  <c:v>36</c:v>
                </c:pt>
                <c:pt idx="304">
                  <c:v>36</c:v>
                </c:pt>
                <c:pt idx="305">
                  <c:v>36</c:v>
                </c:pt>
                <c:pt idx="306">
                  <c:v>36</c:v>
                </c:pt>
                <c:pt idx="307">
                  <c:v>36</c:v>
                </c:pt>
                <c:pt idx="308">
                  <c:v>36</c:v>
                </c:pt>
                <c:pt idx="309">
                  <c:v>36</c:v>
                </c:pt>
                <c:pt idx="310">
                  <c:v>36</c:v>
                </c:pt>
                <c:pt idx="311">
                  <c:v>36</c:v>
                </c:pt>
                <c:pt idx="312">
                  <c:v>36</c:v>
                </c:pt>
                <c:pt idx="313">
                  <c:v>36</c:v>
                </c:pt>
                <c:pt idx="314">
                  <c:v>36</c:v>
                </c:pt>
                <c:pt idx="315">
                  <c:v>36</c:v>
                </c:pt>
                <c:pt idx="316">
                  <c:v>36</c:v>
                </c:pt>
                <c:pt idx="317">
                  <c:v>36</c:v>
                </c:pt>
                <c:pt idx="318">
                  <c:v>36</c:v>
                </c:pt>
                <c:pt idx="319">
                  <c:v>36</c:v>
                </c:pt>
                <c:pt idx="320">
                  <c:v>36</c:v>
                </c:pt>
                <c:pt idx="321">
                  <c:v>36</c:v>
                </c:pt>
                <c:pt idx="322">
                  <c:v>36</c:v>
                </c:pt>
                <c:pt idx="323">
                  <c:v>36</c:v>
                </c:pt>
                <c:pt idx="324">
                  <c:v>36</c:v>
                </c:pt>
                <c:pt idx="325">
                  <c:v>36</c:v>
                </c:pt>
                <c:pt idx="326">
                  <c:v>36</c:v>
                </c:pt>
                <c:pt idx="327">
                  <c:v>36</c:v>
                </c:pt>
                <c:pt idx="328">
                  <c:v>36</c:v>
                </c:pt>
                <c:pt idx="329">
                  <c:v>36</c:v>
                </c:pt>
                <c:pt idx="330">
                  <c:v>36</c:v>
                </c:pt>
                <c:pt idx="331">
                  <c:v>36</c:v>
                </c:pt>
                <c:pt idx="332">
                  <c:v>36</c:v>
                </c:pt>
                <c:pt idx="333">
                  <c:v>36</c:v>
                </c:pt>
                <c:pt idx="334">
                  <c:v>36</c:v>
                </c:pt>
                <c:pt idx="335">
                  <c:v>36</c:v>
                </c:pt>
                <c:pt idx="336">
                  <c:v>36</c:v>
                </c:pt>
                <c:pt idx="337">
                  <c:v>36</c:v>
                </c:pt>
                <c:pt idx="338">
                  <c:v>36</c:v>
                </c:pt>
                <c:pt idx="339">
                  <c:v>36</c:v>
                </c:pt>
                <c:pt idx="340">
                  <c:v>36</c:v>
                </c:pt>
                <c:pt idx="341">
                  <c:v>36</c:v>
                </c:pt>
                <c:pt idx="342">
                  <c:v>37</c:v>
                </c:pt>
                <c:pt idx="343">
                  <c:v>37</c:v>
                </c:pt>
                <c:pt idx="344">
                  <c:v>37</c:v>
                </c:pt>
                <c:pt idx="345">
                  <c:v>37</c:v>
                </c:pt>
                <c:pt idx="346">
                  <c:v>37</c:v>
                </c:pt>
                <c:pt idx="347">
                  <c:v>37</c:v>
                </c:pt>
                <c:pt idx="348">
                  <c:v>37</c:v>
                </c:pt>
                <c:pt idx="349">
                  <c:v>37</c:v>
                </c:pt>
                <c:pt idx="350">
                  <c:v>37</c:v>
                </c:pt>
                <c:pt idx="351">
                  <c:v>37</c:v>
                </c:pt>
                <c:pt idx="352">
                  <c:v>37</c:v>
                </c:pt>
                <c:pt idx="353">
                  <c:v>37</c:v>
                </c:pt>
                <c:pt idx="354">
                  <c:v>37</c:v>
                </c:pt>
                <c:pt idx="355">
                  <c:v>37</c:v>
                </c:pt>
                <c:pt idx="356">
                  <c:v>37</c:v>
                </c:pt>
                <c:pt idx="357">
                  <c:v>37</c:v>
                </c:pt>
                <c:pt idx="358">
                  <c:v>37</c:v>
                </c:pt>
                <c:pt idx="359">
                  <c:v>37</c:v>
                </c:pt>
                <c:pt idx="360">
                  <c:v>37</c:v>
                </c:pt>
                <c:pt idx="361">
                  <c:v>37</c:v>
                </c:pt>
                <c:pt idx="362">
                  <c:v>37</c:v>
                </c:pt>
                <c:pt idx="363">
                  <c:v>37</c:v>
                </c:pt>
              </c:numCache>
            </c:numRef>
          </c:val>
          <c:smooth val="0"/>
        </c:ser>
        <c:ser>
          <c:idx val="6"/>
          <c:order val="6"/>
          <c:tx>
            <c:strRef>
              <c:f>tier4!$H$3:$H$4</c:f>
              <c:strCache>
                <c:ptCount val="1"/>
                <c:pt idx="0">
                  <c:v>pro</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tier4!$H$5:$H$370</c:f>
              <c:numCache>
                <c:formatCode>General</c:formatCode>
                <c:ptCount val="365"/>
                <c:pt idx="0">
                  <c:v>116751</c:v>
                </c:pt>
                <c:pt idx="1">
                  <c:v>116607</c:v>
                </c:pt>
                <c:pt idx="2">
                  <c:v>116533</c:v>
                </c:pt>
                <c:pt idx="3">
                  <c:v>116476</c:v>
                </c:pt>
                <c:pt idx="4">
                  <c:v>116349</c:v>
                </c:pt>
                <c:pt idx="5">
                  <c:v>116231</c:v>
                </c:pt>
                <c:pt idx="6">
                  <c:v>116003</c:v>
                </c:pt>
                <c:pt idx="7">
                  <c:v>115549</c:v>
                </c:pt>
                <c:pt idx="8">
                  <c:v>115451</c:v>
                </c:pt>
                <c:pt idx="9">
                  <c:v>115420</c:v>
                </c:pt>
                <c:pt idx="10">
                  <c:v>115317</c:v>
                </c:pt>
                <c:pt idx="11">
                  <c:v>115132</c:v>
                </c:pt>
                <c:pt idx="12">
                  <c:v>114988</c:v>
                </c:pt>
                <c:pt idx="13">
                  <c:v>114953</c:v>
                </c:pt>
                <c:pt idx="14">
                  <c:v>114917</c:v>
                </c:pt>
                <c:pt idx="15">
                  <c:v>114845</c:v>
                </c:pt>
                <c:pt idx="16">
                  <c:v>114790</c:v>
                </c:pt>
                <c:pt idx="17">
                  <c:v>114727</c:v>
                </c:pt>
                <c:pt idx="18">
                  <c:v>114673</c:v>
                </c:pt>
                <c:pt idx="19">
                  <c:v>114578</c:v>
                </c:pt>
                <c:pt idx="20">
                  <c:v>114642</c:v>
                </c:pt>
                <c:pt idx="21">
                  <c:v>114667</c:v>
                </c:pt>
                <c:pt idx="22">
                  <c:v>114531</c:v>
                </c:pt>
                <c:pt idx="23">
                  <c:v>114444</c:v>
                </c:pt>
                <c:pt idx="24">
                  <c:v>114301</c:v>
                </c:pt>
                <c:pt idx="25">
                  <c:v>114208</c:v>
                </c:pt>
                <c:pt idx="26">
                  <c:v>114115</c:v>
                </c:pt>
                <c:pt idx="27">
                  <c:v>114087</c:v>
                </c:pt>
                <c:pt idx="28">
                  <c:v>114143</c:v>
                </c:pt>
                <c:pt idx="29">
                  <c:v>114096</c:v>
                </c:pt>
                <c:pt idx="30">
                  <c:v>114091</c:v>
                </c:pt>
                <c:pt idx="31">
                  <c:v>113986</c:v>
                </c:pt>
                <c:pt idx="32">
                  <c:v>113827</c:v>
                </c:pt>
                <c:pt idx="33">
                  <c:v>113750</c:v>
                </c:pt>
                <c:pt idx="34">
                  <c:v>113583</c:v>
                </c:pt>
                <c:pt idx="35">
                  <c:v>113621</c:v>
                </c:pt>
                <c:pt idx="36">
                  <c:v>113569</c:v>
                </c:pt>
                <c:pt idx="37">
                  <c:v>113592</c:v>
                </c:pt>
                <c:pt idx="38">
                  <c:v>113578</c:v>
                </c:pt>
                <c:pt idx="39">
                  <c:v>113366</c:v>
                </c:pt>
                <c:pt idx="40">
                  <c:v>113284</c:v>
                </c:pt>
                <c:pt idx="41">
                  <c:v>113271</c:v>
                </c:pt>
                <c:pt idx="42">
                  <c:v>113255</c:v>
                </c:pt>
                <c:pt idx="43">
                  <c:v>113330</c:v>
                </c:pt>
                <c:pt idx="44">
                  <c:v>113348</c:v>
                </c:pt>
                <c:pt idx="45">
                  <c:v>113424</c:v>
                </c:pt>
                <c:pt idx="46">
                  <c:v>113358</c:v>
                </c:pt>
                <c:pt idx="47">
                  <c:v>113209</c:v>
                </c:pt>
                <c:pt idx="48">
                  <c:v>113256</c:v>
                </c:pt>
                <c:pt idx="49">
                  <c:v>113290</c:v>
                </c:pt>
                <c:pt idx="50">
                  <c:v>113363</c:v>
                </c:pt>
                <c:pt idx="51">
                  <c:v>113415</c:v>
                </c:pt>
                <c:pt idx="52">
                  <c:v>113477</c:v>
                </c:pt>
                <c:pt idx="53">
                  <c:v>113448</c:v>
                </c:pt>
                <c:pt idx="54">
                  <c:v>113437</c:v>
                </c:pt>
                <c:pt idx="55">
                  <c:v>113415</c:v>
                </c:pt>
                <c:pt idx="56">
                  <c:v>113407</c:v>
                </c:pt>
                <c:pt idx="57">
                  <c:v>113433</c:v>
                </c:pt>
                <c:pt idx="58">
                  <c:v>113485</c:v>
                </c:pt>
                <c:pt idx="59">
                  <c:v>113569</c:v>
                </c:pt>
                <c:pt idx="60">
                  <c:v>113559</c:v>
                </c:pt>
                <c:pt idx="61">
                  <c:v>113510</c:v>
                </c:pt>
                <c:pt idx="62">
                  <c:v>113500</c:v>
                </c:pt>
                <c:pt idx="63">
                  <c:v>113516</c:v>
                </c:pt>
                <c:pt idx="64">
                  <c:v>113527</c:v>
                </c:pt>
                <c:pt idx="65">
                  <c:v>113398</c:v>
                </c:pt>
                <c:pt idx="66">
                  <c:v>113439</c:v>
                </c:pt>
                <c:pt idx="67">
                  <c:v>113308</c:v>
                </c:pt>
                <c:pt idx="68">
                  <c:v>113227</c:v>
                </c:pt>
                <c:pt idx="69">
                  <c:v>113237</c:v>
                </c:pt>
                <c:pt idx="70">
                  <c:v>113273</c:v>
                </c:pt>
                <c:pt idx="71">
                  <c:v>113307</c:v>
                </c:pt>
                <c:pt idx="72">
                  <c:v>113283</c:v>
                </c:pt>
                <c:pt idx="73">
                  <c:v>113274</c:v>
                </c:pt>
                <c:pt idx="74">
                  <c:v>113223</c:v>
                </c:pt>
                <c:pt idx="75">
                  <c:v>113206</c:v>
                </c:pt>
                <c:pt idx="76">
                  <c:v>113236</c:v>
                </c:pt>
                <c:pt idx="77">
                  <c:v>113218</c:v>
                </c:pt>
                <c:pt idx="78">
                  <c:v>113231</c:v>
                </c:pt>
                <c:pt idx="79">
                  <c:v>113253</c:v>
                </c:pt>
                <c:pt idx="80">
                  <c:v>113300</c:v>
                </c:pt>
                <c:pt idx="81">
                  <c:v>113248</c:v>
                </c:pt>
                <c:pt idx="82">
                  <c:v>113171</c:v>
                </c:pt>
                <c:pt idx="83">
                  <c:v>113199</c:v>
                </c:pt>
                <c:pt idx="84">
                  <c:v>113297</c:v>
                </c:pt>
                <c:pt idx="85">
                  <c:v>113235</c:v>
                </c:pt>
                <c:pt idx="86">
                  <c:v>113231</c:v>
                </c:pt>
                <c:pt idx="87">
                  <c:v>113165</c:v>
                </c:pt>
                <c:pt idx="88">
                  <c:v>113098</c:v>
                </c:pt>
                <c:pt idx="89">
                  <c:v>113083</c:v>
                </c:pt>
                <c:pt idx="90">
                  <c:v>113064</c:v>
                </c:pt>
                <c:pt idx="91">
                  <c:v>113127</c:v>
                </c:pt>
                <c:pt idx="92">
                  <c:v>113055</c:v>
                </c:pt>
                <c:pt idx="93">
                  <c:v>113059</c:v>
                </c:pt>
                <c:pt idx="94">
                  <c:v>113013</c:v>
                </c:pt>
                <c:pt idx="95">
                  <c:v>112922</c:v>
                </c:pt>
                <c:pt idx="96">
                  <c:v>112782</c:v>
                </c:pt>
                <c:pt idx="97">
                  <c:v>112691</c:v>
                </c:pt>
                <c:pt idx="98">
                  <c:v>112733</c:v>
                </c:pt>
                <c:pt idx="99">
                  <c:v>112756</c:v>
                </c:pt>
                <c:pt idx="100">
                  <c:v>112781</c:v>
                </c:pt>
                <c:pt idx="101">
                  <c:v>112806</c:v>
                </c:pt>
                <c:pt idx="102">
                  <c:v>112738</c:v>
                </c:pt>
                <c:pt idx="103">
                  <c:v>112675</c:v>
                </c:pt>
                <c:pt idx="104">
                  <c:v>112667</c:v>
                </c:pt>
                <c:pt idx="105">
                  <c:v>112677</c:v>
                </c:pt>
                <c:pt idx="106">
                  <c:v>112622</c:v>
                </c:pt>
                <c:pt idx="107">
                  <c:v>112634</c:v>
                </c:pt>
                <c:pt idx="108">
                  <c:v>112711</c:v>
                </c:pt>
                <c:pt idx="109">
                  <c:v>112595</c:v>
                </c:pt>
                <c:pt idx="110">
                  <c:v>112547</c:v>
                </c:pt>
                <c:pt idx="111">
                  <c:v>112545</c:v>
                </c:pt>
                <c:pt idx="112">
                  <c:v>112580</c:v>
                </c:pt>
                <c:pt idx="113">
                  <c:v>112616</c:v>
                </c:pt>
                <c:pt idx="114">
                  <c:v>112635</c:v>
                </c:pt>
                <c:pt idx="115">
                  <c:v>112646</c:v>
                </c:pt>
                <c:pt idx="116">
                  <c:v>112626</c:v>
                </c:pt>
                <c:pt idx="117">
                  <c:v>112591</c:v>
                </c:pt>
                <c:pt idx="118">
                  <c:v>112597</c:v>
                </c:pt>
                <c:pt idx="119">
                  <c:v>112649</c:v>
                </c:pt>
                <c:pt idx="120">
                  <c:v>112652</c:v>
                </c:pt>
                <c:pt idx="121">
                  <c:v>112667</c:v>
                </c:pt>
                <c:pt idx="122">
                  <c:v>112670</c:v>
                </c:pt>
                <c:pt idx="123">
                  <c:v>112582</c:v>
                </c:pt>
                <c:pt idx="124">
                  <c:v>112475</c:v>
                </c:pt>
                <c:pt idx="125">
                  <c:v>112460</c:v>
                </c:pt>
                <c:pt idx="126">
                  <c:v>112426</c:v>
                </c:pt>
                <c:pt idx="127">
                  <c:v>112435</c:v>
                </c:pt>
                <c:pt idx="128">
                  <c:v>112446</c:v>
                </c:pt>
                <c:pt idx="129">
                  <c:v>112441</c:v>
                </c:pt>
                <c:pt idx="130">
                  <c:v>112407</c:v>
                </c:pt>
                <c:pt idx="131">
                  <c:v>112332</c:v>
                </c:pt>
                <c:pt idx="132">
                  <c:v>112349</c:v>
                </c:pt>
                <c:pt idx="133">
                  <c:v>112370</c:v>
                </c:pt>
                <c:pt idx="134">
                  <c:v>112359</c:v>
                </c:pt>
                <c:pt idx="135">
                  <c:v>112406</c:v>
                </c:pt>
                <c:pt idx="136">
                  <c:v>112403</c:v>
                </c:pt>
                <c:pt idx="137">
                  <c:v>112368</c:v>
                </c:pt>
                <c:pt idx="138">
                  <c:v>112284</c:v>
                </c:pt>
                <c:pt idx="139">
                  <c:v>112307</c:v>
                </c:pt>
                <c:pt idx="140">
                  <c:v>112244</c:v>
                </c:pt>
                <c:pt idx="141">
                  <c:v>112211</c:v>
                </c:pt>
                <c:pt idx="142">
                  <c:v>112100</c:v>
                </c:pt>
                <c:pt idx="143">
                  <c:v>112063</c:v>
                </c:pt>
                <c:pt idx="144">
                  <c:v>111927</c:v>
                </c:pt>
                <c:pt idx="145">
                  <c:v>111859</c:v>
                </c:pt>
                <c:pt idx="146">
                  <c:v>111877</c:v>
                </c:pt>
                <c:pt idx="147">
                  <c:v>111901</c:v>
                </c:pt>
                <c:pt idx="148">
                  <c:v>111929</c:v>
                </c:pt>
                <c:pt idx="149">
                  <c:v>111929</c:v>
                </c:pt>
                <c:pt idx="150">
                  <c:v>111882</c:v>
                </c:pt>
                <c:pt idx="151">
                  <c:v>111736</c:v>
                </c:pt>
                <c:pt idx="152">
                  <c:v>111736</c:v>
                </c:pt>
                <c:pt idx="153">
                  <c:v>111735</c:v>
                </c:pt>
                <c:pt idx="154">
                  <c:v>111643</c:v>
                </c:pt>
                <c:pt idx="155">
                  <c:v>111653</c:v>
                </c:pt>
                <c:pt idx="156">
                  <c:v>111656</c:v>
                </c:pt>
                <c:pt idx="157">
                  <c:v>111580</c:v>
                </c:pt>
                <c:pt idx="158">
                  <c:v>111524</c:v>
                </c:pt>
                <c:pt idx="159">
                  <c:v>111489</c:v>
                </c:pt>
                <c:pt idx="160">
                  <c:v>111415</c:v>
                </c:pt>
                <c:pt idx="161">
                  <c:v>111478</c:v>
                </c:pt>
                <c:pt idx="162">
                  <c:v>111457</c:v>
                </c:pt>
                <c:pt idx="163">
                  <c:v>111378</c:v>
                </c:pt>
                <c:pt idx="164">
                  <c:v>111341</c:v>
                </c:pt>
                <c:pt idx="165">
                  <c:v>111301</c:v>
                </c:pt>
                <c:pt idx="166">
                  <c:v>111235</c:v>
                </c:pt>
                <c:pt idx="167">
                  <c:v>111221</c:v>
                </c:pt>
                <c:pt idx="168">
                  <c:v>111254</c:v>
                </c:pt>
                <c:pt idx="169">
                  <c:v>111276</c:v>
                </c:pt>
                <c:pt idx="170">
                  <c:v>111286</c:v>
                </c:pt>
                <c:pt idx="171">
                  <c:v>111270</c:v>
                </c:pt>
                <c:pt idx="172">
                  <c:v>111233</c:v>
                </c:pt>
                <c:pt idx="173">
                  <c:v>111215</c:v>
                </c:pt>
                <c:pt idx="174">
                  <c:v>111232</c:v>
                </c:pt>
                <c:pt idx="175">
                  <c:v>111248</c:v>
                </c:pt>
                <c:pt idx="176">
                  <c:v>111338</c:v>
                </c:pt>
                <c:pt idx="177">
                  <c:v>111300</c:v>
                </c:pt>
                <c:pt idx="178">
                  <c:v>111333</c:v>
                </c:pt>
                <c:pt idx="179">
                  <c:v>111273</c:v>
                </c:pt>
                <c:pt idx="180">
                  <c:v>111261</c:v>
                </c:pt>
                <c:pt idx="181">
                  <c:v>111277</c:v>
                </c:pt>
                <c:pt idx="182">
                  <c:v>111277</c:v>
                </c:pt>
                <c:pt idx="183">
                  <c:v>111323</c:v>
                </c:pt>
                <c:pt idx="184">
                  <c:v>111351</c:v>
                </c:pt>
                <c:pt idx="185">
                  <c:v>111361</c:v>
                </c:pt>
                <c:pt idx="186">
                  <c:v>111324</c:v>
                </c:pt>
                <c:pt idx="187">
                  <c:v>111260</c:v>
                </c:pt>
                <c:pt idx="188">
                  <c:v>111266</c:v>
                </c:pt>
                <c:pt idx="189">
                  <c:v>111330</c:v>
                </c:pt>
                <c:pt idx="190">
                  <c:v>111366</c:v>
                </c:pt>
                <c:pt idx="191">
                  <c:v>111407</c:v>
                </c:pt>
                <c:pt idx="192">
                  <c:v>111407</c:v>
                </c:pt>
                <c:pt idx="193">
                  <c:v>111379</c:v>
                </c:pt>
                <c:pt idx="194">
                  <c:v>111345</c:v>
                </c:pt>
                <c:pt idx="195">
                  <c:v>111360</c:v>
                </c:pt>
                <c:pt idx="196">
                  <c:v>111341</c:v>
                </c:pt>
                <c:pt idx="197">
                  <c:v>111352</c:v>
                </c:pt>
                <c:pt idx="198">
                  <c:v>111394</c:v>
                </c:pt>
                <c:pt idx="199">
                  <c:v>111431</c:v>
                </c:pt>
                <c:pt idx="200">
                  <c:v>111428</c:v>
                </c:pt>
                <c:pt idx="201">
                  <c:v>111407</c:v>
                </c:pt>
                <c:pt idx="202">
                  <c:v>111407</c:v>
                </c:pt>
                <c:pt idx="203">
                  <c:v>111481</c:v>
                </c:pt>
                <c:pt idx="204">
                  <c:v>111502</c:v>
                </c:pt>
                <c:pt idx="205">
                  <c:v>111497</c:v>
                </c:pt>
                <c:pt idx="206">
                  <c:v>111549</c:v>
                </c:pt>
                <c:pt idx="207">
                  <c:v>111516</c:v>
                </c:pt>
                <c:pt idx="208">
                  <c:v>111481</c:v>
                </c:pt>
                <c:pt idx="209">
                  <c:v>111524</c:v>
                </c:pt>
                <c:pt idx="210">
                  <c:v>111592</c:v>
                </c:pt>
                <c:pt idx="211">
                  <c:v>111555</c:v>
                </c:pt>
                <c:pt idx="212">
                  <c:v>111545</c:v>
                </c:pt>
                <c:pt idx="213">
                  <c:v>111632</c:v>
                </c:pt>
                <c:pt idx="214">
                  <c:v>111635</c:v>
                </c:pt>
                <c:pt idx="215">
                  <c:v>111592</c:v>
                </c:pt>
                <c:pt idx="216">
                  <c:v>111543</c:v>
                </c:pt>
                <c:pt idx="217">
                  <c:v>111594</c:v>
                </c:pt>
                <c:pt idx="218">
                  <c:v>111597</c:v>
                </c:pt>
                <c:pt idx="219">
                  <c:v>111647</c:v>
                </c:pt>
                <c:pt idx="220">
                  <c:v>111682</c:v>
                </c:pt>
                <c:pt idx="221">
                  <c:v>111647</c:v>
                </c:pt>
                <c:pt idx="222">
                  <c:v>111609</c:v>
                </c:pt>
                <c:pt idx="223">
                  <c:v>111613</c:v>
                </c:pt>
                <c:pt idx="224">
                  <c:v>111679</c:v>
                </c:pt>
                <c:pt idx="225">
                  <c:v>111686</c:v>
                </c:pt>
                <c:pt idx="226">
                  <c:v>111708</c:v>
                </c:pt>
                <c:pt idx="227">
                  <c:v>111655</c:v>
                </c:pt>
                <c:pt idx="228">
                  <c:v>111616</c:v>
                </c:pt>
                <c:pt idx="229">
                  <c:v>111565</c:v>
                </c:pt>
                <c:pt idx="230">
                  <c:v>111588</c:v>
                </c:pt>
                <c:pt idx="231">
                  <c:v>111603</c:v>
                </c:pt>
                <c:pt idx="232">
                  <c:v>111616</c:v>
                </c:pt>
                <c:pt idx="233">
                  <c:v>111619</c:v>
                </c:pt>
                <c:pt idx="234">
                  <c:v>111632</c:v>
                </c:pt>
                <c:pt idx="235">
                  <c:v>111641</c:v>
                </c:pt>
                <c:pt idx="236">
                  <c:v>111559</c:v>
                </c:pt>
                <c:pt idx="237">
                  <c:v>111525</c:v>
                </c:pt>
                <c:pt idx="238">
                  <c:v>111474</c:v>
                </c:pt>
                <c:pt idx="239">
                  <c:v>111347</c:v>
                </c:pt>
                <c:pt idx="240">
                  <c:v>111385</c:v>
                </c:pt>
                <c:pt idx="241">
                  <c:v>111507</c:v>
                </c:pt>
                <c:pt idx="242">
                  <c:v>111480</c:v>
                </c:pt>
                <c:pt idx="243">
                  <c:v>111447</c:v>
                </c:pt>
                <c:pt idx="244">
                  <c:v>111473</c:v>
                </c:pt>
                <c:pt idx="245">
                  <c:v>111511</c:v>
                </c:pt>
                <c:pt idx="246">
                  <c:v>111539</c:v>
                </c:pt>
                <c:pt idx="247">
                  <c:v>111615</c:v>
                </c:pt>
                <c:pt idx="248">
                  <c:v>111624</c:v>
                </c:pt>
                <c:pt idx="249">
                  <c:v>111614</c:v>
                </c:pt>
                <c:pt idx="250">
                  <c:v>111550</c:v>
                </c:pt>
                <c:pt idx="251">
                  <c:v>111489</c:v>
                </c:pt>
                <c:pt idx="252">
                  <c:v>111323</c:v>
                </c:pt>
                <c:pt idx="253">
                  <c:v>111142</c:v>
                </c:pt>
                <c:pt idx="254">
                  <c:v>111060</c:v>
                </c:pt>
                <c:pt idx="255">
                  <c:v>110995</c:v>
                </c:pt>
                <c:pt idx="256">
                  <c:v>110953</c:v>
                </c:pt>
                <c:pt idx="257">
                  <c:v>110822</c:v>
                </c:pt>
                <c:pt idx="258">
                  <c:v>110837</c:v>
                </c:pt>
                <c:pt idx="259">
                  <c:v>110715</c:v>
                </c:pt>
                <c:pt idx="260">
                  <c:v>110642</c:v>
                </c:pt>
                <c:pt idx="261">
                  <c:v>110559</c:v>
                </c:pt>
                <c:pt idx="262">
                  <c:v>110386</c:v>
                </c:pt>
                <c:pt idx="263">
                  <c:v>110330</c:v>
                </c:pt>
                <c:pt idx="264">
                  <c:v>110287</c:v>
                </c:pt>
                <c:pt idx="265">
                  <c:v>110280</c:v>
                </c:pt>
                <c:pt idx="266">
                  <c:v>110325</c:v>
                </c:pt>
                <c:pt idx="267">
                  <c:v>110283</c:v>
                </c:pt>
                <c:pt idx="268">
                  <c:v>110214</c:v>
                </c:pt>
                <c:pt idx="269">
                  <c:v>110164</c:v>
                </c:pt>
                <c:pt idx="270">
                  <c:v>110106</c:v>
                </c:pt>
                <c:pt idx="271">
                  <c:v>109976</c:v>
                </c:pt>
                <c:pt idx="272">
                  <c:v>109953</c:v>
                </c:pt>
                <c:pt idx="273">
                  <c:v>109936</c:v>
                </c:pt>
                <c:pt idx="274">
                  <c:v>109919</c:v>
                </c:pt>
                <c:pt idx="275">
                  <c:v>109897</c:v>
                </c:pt>
                <c:pt idx="276">
                  <c:v>109838</c:v>
                </c:pt>
                <c:pt idx="277">
                  <c:v>109762</c:v>
                </c:pt>
                <c:pt idx="278">
                  <c:v>109671</c:v>
                </c:pt>
                <c:pt idx="279">
                  <c:v>109540</c:v>
                </c:pt>
                <c:pt idx="280">
                  <c:v>109527</c:v>
                </c:pt>
                <c:pt idx="281">
                  <c:v>109424</c:v>
                </c:pt>
                <c:pt idx="282">
                  <c:v>109407</c:v>
                </c:pt>
                <c:pt idx="283">
                  <c:v>110212</c:v>
                </c:pt>
                <c:pt idx="284">
                  <c:v>110182</c:v>
                </c:pt>
                <c:pt idx="285">
                  <c:v>110120</c:v>
                </c:pt>
                <c:pt idx="286">
                  <c:v>110017</c:v>
                </c:pt>
                <c:pt idx="287">
                  <c:v>110078</c:v>
                </c:pt>
                <c:pt idx="288">
                  <c:v>110041</c:v>
                </c:pt>
                <c:pt idx="289">
                  <c:v>110032</c:v>
                </c:pt>
                <c:pt idx="290">
                  <c:v>110052</c:v>
                </c:pt>
                <c:pt idx="291">
                  <c:v>109949</c:v>
                </c:pt>
                <c:pt idx="292">
                  <c:v>109835</c:v>
                </c:pt>
                <c:pt idx="293">
                  <c:v>109898</c:v>
                </c:pt>
                <c:pt idx="294">
                  <c:v>110329</c:v>
                </c:pt>
                <c:pt idx="295">
                  <c:v>110491</c:v>
                </c:pt>
                <c:pt idx="296">
                  <c:v>110487</c:v>
                </c:pt>
                <c:pt idx="297">
                  <c:v>110488</c:v>
                </c:pt>
                <c:pt idx="298">
                  <c:v>110391</c:v>
                </c:pt>
                <c:pt idx="299">
                  <c:v>110364</c:v>
                </c:pt>
                <c:pt idx="300">
                  <c:v>110346</c:v>
                </c:pt>
                <c:pt idx="301">
                  <c:v>110298</c:v>
                </c:pt>
                <c:pt idx="302">
                  <c:v>110300</c:v>
                </c:pt>
                <c:pt idx="303">
                  <c:v>110322</c:v>
                </c:pt>
                <c:pt idx="304">
                  <c:v>110349</c:v>
                </c:pt>
                <c:pt idx="305">
                  <c:v>110324</c:v>
                </c:pt>
                <c:pt idx="306">
                  <c:v>110299</c:v>
                </c:pt>
                <c:pt idx="307">
                  <c:v>110266</c:v>
                </c:pt>
                <c:pt idx="308">
                  <c:v>110192</c:v>
                </c:pt>
                <c:pt idx="309">
                  <c:v>110100</c:v>
                </c:pt>
                <c:pt idx="310">
                  <c:v>110145</c:v>
                </c:pt>
                <c:pt idx="311">
                  <c:v>110152</c:v>
                </c:pt>
                <c:pt idx="312">
                  <c:v>110121</c:v>
                </c:pt>
                <c:pt idx="313">
                  <c:v>110025</c:v>
                </c:pt>
                <c:pt idx="314">
                  <c:v>110037</c:v>
                </c:pt>
                <c:pt idx="315">
                  <c:v>110030</c:v>
                </c:pt>
                <c:pt idx="316">
                  <c:v>110092</c:v>
                </c:pt>
                <c:pt idx="317">
                  <c:v>110136</c:v>
                </c:pt>
                <c:pt idx="318">
                  <c:v>110115</c:v>
                </c:pt>
                <c:pt idx="319">
                  <c:v>110066</c:v>
                </c:pt>
                <c:pt idx="320">
                  <c:v>109998</c:v>
                </c:pt>
                <c:pt idx="321">
                  <c:v>110027</c:v>
                </c:pt>
                <c:pt idx="322">
                  <c:v>110064</c:v>
                </c:pt>
                <c:pt idx="323">
                  <c:v>110042</c:v>
                </c:pt>
                <c:pt idx="324">
                  <c:v>110056</c:v>
                </c:pt>
                <c:pt idx="325">
                  <c:v>110027</c:v>
                </c:pt>
                <c:pt idx="326">
                  <c:v>109975</c:v>
                </c:pt>
                <c:pt idx="327">
                  <c:v>109925</c:v>
                </c:pt>
                <c:pt idx="328">
                  <c:v>109945</c:v>
                </c:pt>
                <c:pt idx="329">
                  <c:v>109996</c:v>
                </c:pt>
                <c:pt idx="330">
                  <c:v>109995</c:v>
                </c:pt>
                <c:pt idx="331">
                  <c:v>109997</c:v>
                </c:pt>
                <c:pt idx="332">
                  <c:v>110003</c:v>
                </c:pt>
                <c:pt idx="333">
                  <c:v>109974</c:v>
                </c:pt>
                <c:pt idx="334">
                  <c:v>109953</c:v>
                </c:pt>
                <c:pt idx="335">
                  <c:v>109983</c:v>
                </c:pt>
                <c:pt idx="336">
                  <c:v>110109</c:v>
                </c:pt>
                <c:pt idx="337">
                  <c:v>110097</c:v>
                </c:pt>
                <c:pt idx="338">
                  <c:v>110107</c:v>
                </c:pt>
                <c:pt idx="339">
                  <c:v>110101</c:v>
                </c:pt>
                <c:pt idx="340">
                  <c:v>110024</c:v>
                </c:pt>
                <c:pt idx="341">
                  <c:v>109945</c:v>
                </c:pt>
                <c:pt idx="342">
                  <c:v>109931</c:v>
                </c:pt>
                <c:pt idx="343">
                  <c:v>109990</c:v>
                </c:pt>
                <c:pt idx="344">
                  <c:v>110068</c:v>
                </c:pt>
                <c:pt idx="345">
                  <c:v>110077</c:v>
                </c:pt>
                <c:pt idx="346">
                  <c:v>110039</c:v>
                </c:pt>
                <c:pt idx="347">
                  <c:v>109989</c:v>
                </c:pt>
                <c:pt idx="348">
                  <c:v>109896</c:v>
                </c:pt>
                <c:pt idx="349">
                  <c:v>109936</c:v>
                </c:pt>
                <c:pt idx="350">
                  <c:v>109970</c:v>
                </c:pt>
                <c:pt idx="351">
                  <c:v>110009</c:v>
                </c:pt>
                <c:pt idx="352">
                  <c:v>109993</c:v>
                </c:pt>
                <c:pt idx="353">
                  <c:v>109987</c:v>
                </c:pt>
                <c:pt idx="354">
                  <c:v>109957</c:v>
                </c:pt>
                <c:pt idx="355">
                  <c:v>109917</c:v>
                </c:pt>
                <c:pt idx="356">
                  <c:v>109919</c:v>
                </c:pt>
                <c:pt idx="357">
                  <c:v>109939</c:v>
                </c:pt>
                <c:pt idx="358">
                  <c:v>109916</c:v>
                </c:pt>
                <c:pt idx="359">
                  <c:v>109913</c:v>
                </c:pt>
                <c:pt idx="360">
                  <c:v>109830</c:v>
                </c:pt>
                <c:pt idx="361">
                  <c:v>109760</c:v>
                </c:pt>
                <c:pt idx="362">
                  <c:v>109700</c:v>
                </c:pt>
                <c:pt idx="363">
                  <c:v>109714</c:v>
                </c:pt>
              </c:numCache>
            </c:numRef>
          </c:val>
          <c:smooth val="0"/>
        </c:ser>
        <c:ser>
          <c:idx val="7"/>
          <c:order val="7"/>
          <c:tx>
            <c:strRef>
              <c:f>tier4!$I$3:$I$4</c:f>
              <c:strCache>
                <c:ptCount val="1"/>
                <c:pt idx="0">
                  <c:v>travel</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tier4!$I$5:$I$370</c:f>
              <c:numCache>
                <c:formatCode>General</c:formatCode>
                <c:ptCount val="365"/>
                <c:pt idx="0">
                  <c:v>18960</c:v>
                </c:pt>
                <c:pt idx="1">
                  <c:v>18955</c:v>
                </c:pt>
                <c:pt idx="2">
                  <c:v>18954</c:v>
                </c:pt>
                <c:pt idx="3">
                  <c:v>18953</c:v>
                </c:pt>
                <c:pt idx="4">
                  <c:v>18940</c:v>
                </c:pt>
                <c:pt idx="5">
                  <c:v>18941</c:v>
                </c:pt>
                <c:pt idx="6">
                  <c:v>18941</c:v>
                </c:pt>
                <c:pt idx="7">
                  <c:v>18954</c:v>
                </c:pt>
                <c:pt idx="8">
                  <c:v>18956</c:v>
                </c:pt>
                <c:pt idx="9">
                  <c:v>18956</c:v>
                </c:pt>
                <c:pt idx="10">
                  <c:v>18953</c:v>
                </c:pt>
                <c:pt idx="11">
                  <c:v>18947</c:v>
                </c:pt>
                <c:pt idx="12">
                  <c:v>18945</c:v>
                </c:pt>
                <c:pt idx="13">
                  <c:v>18945</c:v>
                </c:pt>
                <c:pt idx="14">
                  <c:v>18952</c:v>
                </c:pt>
                <c:pt idx="15">
                  <c:v>18955</c:v>
                </c:pt>
                <c:pt idx="16">
                  <c:v>18954</c:v>
                </c:pt>
                <c:pt idx="17">
                  <c:v>18951</c:v>
                </c:pt>
                <c:pt idx="18">
                  <c:v>18941</c:v>
                </c:pt>
                <c:pt idx="19">
                  <c:v>18955</c:v>
                </c:pt>
                <c:pt idx="20">
                  <c:v>18923</c:v>
                </c:pt>
                <c:pt idx="21">
                  <c:v>18929</c:v>
                </c:pt>
                <c:pt idx="22">
                  <c:v>18931</c:v>
                </c:pt>
                <c:pt idx="23">
                  <c:v>18931</c:v>
                </c:pt>
                <c:pt idx="24">
                  <c:v>18926</c:v>
                </c:pt>
                <c:pt idx="25">
                  <c:v>18915</c:v>
                </c:pt>
                <c:pt idx="26">
                  <c:v>18906</c:v>
                </c:pt>
                <c:pt idx="27">
                  <c:v>18910</c:v>
                </c:pt>
                <c:pt idx="28">
                  <c:v>18902</c:v>
                </c:pt>
                <c:pt idx="29">
                  <c:v>18901</c:v>
                </c:pt>
                <c:pt idx="30">
                  <c:v>18902</c:v>
                </c:pt>
                <c:pt idx="31">
                  <c:v>18899</c:v>
                </c:pt>
                <c:pt idx="32">
                  <c:v>18889</c:v>
                </c:pt>
                <c:pt idx="33">
                  <c:v>18888</c:v>
                </c:pt>
                <c:pt idx="34">
                  <c:v>18888</c:v>
                </c:pt>
                <c:pt idx="35">
                  <c:v>18893</c:v>
                </c:pt>
                <c:pt idx="36">
                  <c:v>18906</c:v>
                </c:pt>
                <c:pt idx="37">
                  <c:v>18906</c:v>
                </c:pt>
                <c:pt idx="38">
                  <c:v>18925</c:v>
                </c:pt>
                <c:pt idx="39">
                  <c:v>18917</c:v>
                </c:pt>
                <c:pt idx="40">
                  <c:v>18917</c:v>
                </c:pt>
                <c:pt idx="41">
                  <c:v>18919</c:v>
                </c:pt>
                <c:pt idx="42">
                  <c:v>18925</c:v>
                </c:pt>
                <c:pt idx="43">
                  <c:v>18928</c:v>
                </c:pt>
                <c:pt idx="44">
                  <c:v>18931</c:v>
                </c:pt>
                <c:pt idx="45">
                  <c:v>18924</c:v>
                </c:pt>
                <c:pt idx="46">
                  <c:v>18924</c:v>
                </c:pt>
                <c:pt idx="47">
                  <c:v>18912</c:v>
                </c:pt>
                <c:pt idx="48">
                  <c:v>18912</c:v>
                </c:pt>
                <c:pt idx="49">
                  <c:v>18914</c:v>
                </c:pt>
                <c:pt idx="50">
                  <c:v>18922</c:v>
                </c:pt>
                <c:pt idx="51">
                  <c:v>18925</c:v>
                </c:pt>
                <c:pt idx="52">
                  <c:v>18927</c:v>
                </c:pt>
                <c:pt idx="53">
                  <c:v>18924</c:v>
                </c:pt>
                <c:pt idx="54">
                  <c:v>18925</c:v>
                </c:pt>
                <c:pt idx="55">
                  <c:v>18920</c:v>
                </c:pt>
                <c:pt idx="56">
                  <c:v>18922</c:v>
                </c:pt>
                <c:pt idx="57">
                  <c:v>18914</c:v>
                </c:pt>
                <c:pt idx="58">
                  <c:v>18924</c:v>
                </c:pt>
                <c:pt idx="59">
                  <c:v>18924</c:v>
                </c:pt>
                <c:pt idx="60">
                  <c:v>18891</c:v>
                </c:pt>
                <c:pt idx="61">
                  <c:v>18892</c:v>
                </c:pt>
                <c:pt idx="62">
                  <c:v>18892</c:v>
                </c:pt>
                <c:pt idx="63">
                  <c:v>18895</c:v>
                </c:pt>
                <c:pt idx="64">
                  <c:v>18893</c:v>
                </c:pt>
                <c:pt idx="65">
                  <c:v>18893</c:v>
                </c:pt>
                <c:pt idx="66">
                  <c:v>18885</c:v>
                </c:pt>
                <c:pt idx="67">
                  <c:v>18879</c:v>
                </c:pt>
                <c:pt idx="68">
                  <c:v>18879</c:v>
                </c:pt>
                <c:pt idx="69">
                  <c:v>18881</c:v>
                </c:pt>
                <c:pt idx="70">
                  <c:v>18887</c:v>
                </c:pt>
                <c:pt idx="71">
                  <c:v>18889</c:v>
                </c:pt>
                <c:pt idx="72">
                  <c:v>18901</c:v>
                </c:pt>
                <c:pt idx="73">
                  <c:v>18870</c:v>
                </c:pt>
                <c:pt idx="74">
                  <c:v>18870</c:v>
                </c:pt>
                <c:pt idx="75">
                  <c:v>18870</c:v>
                </c:pt>
                <c:pt idx="76">
                  <c:v>18876</c:v>
                </c:pt>
                <c:pt idx="77">
                  <c:v>18876</c:v>
                </c:pt>
                <c:pt idx="78">
                  <c:v>18866</c:v>
                </c:pt>
                <c:pt idx="79">
                  <c:v>18863</c:v>
                </c:pt>
                <c:pt idx="80">
                  <c:v>18862</c:v>
                </c:pt>
                <c:pt idx="81">
                  <c:v>18845</c:v>
                </c:pt>
                <c:pt idx="82">
                  <c:v>18832</c:v>
                </c:pt>
                <c:pt idx="83">
                  <c:v>18831</c:v>
                </c:pt>
                <c:pt idx="84">
                  <c:v>18831</c:v>
                </c:pt>
                <c:pt idx="85">
                  <c:v>18832</c:v>
                </c:pt>
                <c:pt idx="86">
                  <c:v>18832</c:v>
                </c:pt>
                <c:pt idx="87">
                  <c:v>18832</c:v>
                </c:pt>
                <c:pt idx="88">
                  <c:v>18815</c:v>
                </c:pt>
                <c:pt idx="89">
                  <c:v>18815</c:v>
                </c:pt>
                <c:pt idx="90">
                  <c:v>18809</c:v>
                </c:pt>
                <c:pt idx="91">
                  <c:v>18811</c:v>
                </c:pt>
                <c:pt idx="92">
                  <c:v>18811</c:v>
                </c:pt>
                <c:pt idx="93">
                  <c:v>18826</c:v>
                </c:pt>
                <c:pt idx="94">
                  <c:v>18839</c:v>
                </c:pt>
                <c:pt idx="95">
                  <c:v>18825</c:v>
                </c:pt>
                <c:pt idx="96">
                  <c:v>18830</c:v>
                </c:pt>
                <c:pt idx="97">
                  <c:v>18835</c:v>
                </c:pt>
                <c:pt idx="98">
                  <c:v>18841</c:v>
                </c:pt>
                <c:pt idx="99">
                  <c:v>18849</c:v>
                </c:pt>
                <c:pt idx="100">
                  <c:v>18858</c:v>
                </c:pt>
                <c:pt idx="101">
                  <c:v>18858</c:v>
                </c:pt>
                <c:pt idx="102">
                  <c:v>18858</c:v>
                </c:pt>
                <c:pt idx="103">
                  <c:v>18858</c:v>
                </c:pt>
                <c:pt idx="104">
                  <c:v>18855</c:v>
                </c:pt>
                <c:pt idx="105">
                  <c:v>18855</c:v>
                </c:pt>
                <c:pt idx="106">
                  <c:v>18859</c:v>
                </c:pt>
                <c:pt idx="107">
                  <c:v>18859</c:v>
                </c:pt>
                <c:pt idx="108">
                  <c:v>18853</c:v>
                </c:pt>
                <c:pt idx="109">
                  <c:v>18847</c:v>
                </c:pt>
                <c:pt idx="110">
                  <c:v>18847</c:v>
                </c:pt>
                <c:pt idx="111">
                  <c:v>18843</c:v>
                </c:pt>
                <c:pt idx="112">
                  <c:v>18865</c:v>
                </c:pt>
                <c:pt idx="113">
                  <c:v>18869</c:v>
                </c:pt>
                <c:pt idx="114">
                  <c:v>18869</c:v>
                </c:pt>
                <c:pt idx="115">
                  <c:v>18853</c:v>
                </c:pt>
                <c:pt idx="116">
                  <c:v>18853</c:v>
                </c:pt>
                <c:pt idx="117">
                  <c:v>18844</c:v>
                </c:pt>
                <c:pt idx="118">
                  <c:v>18864</c:v>
                </c:pt>
                <c:pt idx="119">
                  <c:v>18861</c:v>
                </c:pt>
                <c:pt idx="120">
                  <c:v>18854</c:v>
                </c:pt>
                <c:pt idx="121">
                  <c:v>18849</c:v>
                </c:pt>
                <c:pt idx="122">
                  <c:v>18844</c:v>
                </c:pt>
                <c:pt idx="123">
                  <c:v>18848</c:v>
                </c:pt>
                <c:pt idx="124">
                  <c:v>18848</c:v>
                </c:pt>
                <c:pt idx="125">
                  <c:v>18825</c:v>
                </c:pt>
                <c:pt idx="126">
                  <c:v>18823</c:v>
                </c:pt>
                <c:pt idx="127">
                  <c:v>18824</c:v>
                </c:pt>
                <c:pt idx="128">
                  <c:v>18825</c:v>
                </c:pt>
                <c:pt idx="129">
                  <c:v>18825</c:v>
                </c:pt>
                <c:pt idx="130">
                  <c:v>18825</c:v>
                </c:pt>
                <c:pt idx="131">
                  <c:v>18820</c:v>
                </c:pt>
                <c:pt idx="132">
                  <c:v>18823</c:v>
                </c:pt>
                <c:pt idx="133">
                  <c:v>18842</c:v>
                </c:pt>
                <c:pt idx="134">
                  <c:v>18841</c:v>
                </c:pt>
                <c:pt idx="135">
                  <c:v>18841</c:v>
                </c:pt>
                <c:pt idx="136">
                  <c:v>18838</c:v>
                </c:pt>
                <c:pt idx="137">
                  <c:v>18838</c:v>
                </c:pt>
                <c:pt idx="138">
                  <c:v>18836</c:v>
                </c:pt>
                <c:pt idx="139">
                  <c:v>18822</c:v>
                </c:pt>
                <c:pt idx="140">
                  <c:v>18830</c:v>
                </c:pt>
                <c:pt idx="141">
                  <c:v>18834</c:v>
                </c:pt>
                <c:pt idx="142">
                  <c:v>18836</c:v>
                </c:pt>
                <c:pt idx="143">
                  <c:v>18833</c:v>
                </c:pt>
                <c:pt idx="144">
                  <c:v>18829</c:v>
                </c:pt>
                <c:pt idx="145">
                  <c:v>18832</c:v>
                </c:pt>
                <c:pt idx="146">
                  <c:v>18845</c:v>
                </c:pt>
                <c:pt idx="147">
                  <c:v>18848</c:v>
                </c:pt>
                <c:pt idx="148">
                  <c:v>18849</c:v>
                </c:pt>
                <c:pt idx="149">
                  <c:v>18819</c:v>
                </c:pt>
                <c:pt idx="150">
                  <c:v>18810</c:v>
                </c:pt>
                <c:pt idx="151">
                  <c:v>18810</c:v>
                </c:pt>
                <c:pt idx="152">
                  <c:v>18806</c:v>
                </c:pt>
                <c:pt idx="153">
                  <c:v>18810</c:v>
                </c:pt>
                <c:pt idx="154">
                  <c:v>18792</c:v>
                </c:pt>
                <c:pt idx="155">
                  <c:v>18795</c:v>
                </c:pt>
                <c:pt idx="156">
                  <c:v>18805</c:v>
                </c:pt>
                <c:pt idx="157">
                  <c:v>18803</c:v>
                </c:pt>
                <c:pt idx="158">
                  <c:v>18798</c:v>
                </c:pt>
                <c:pt idx="159">
                  <c:v>18794</c:v>
                </c:pt>
                <c:pt idx="160">
                  <c:v>18803</c:v>
                </c:pt>
                <c:pt idx="161">
                  <c:v>18800</c:v>
                </c:pt>
                <c:pt idx="162">
                  <c:v>18801</c:v>
                </c:pt>
                <c:pt idx="163">
                  <c:v>18798</c:v>
                </c:pt>
                <c:pt idx="164">
                  <c:v>18795</c:v>
                </c:pt>
                <c:pt idx="165">
                  <c:v>18784</c:v>
                </c:pt>
                <c:pt idx="166">
                  <c:v>18786</c:v>
                </c:pt>
                <c:pt idx="167">
                  <c:v>18786</c:v>
                </c:pt>
                <c:pt idx="168">
                  <c:v>18798</c:v>
                </c:pt>
                <c:pt idx="169">
                  <c:v>18798</c:v>
                </c:pt>
                <c:pt idx="170">
                  <c:v>18808</c:v>
                </c:pt>
                <c:pt idx="171">
                  <c:v>18790</c:v>
                </c:pt>
                <c:pt idx="172">
                  <c:v>18788</c:v>
                </c:pt>
                <c:pt idx="173">
                  <c:v>18787</c:v>
                </c:pt>
                <c:pt idx="174">
                  <c:v>18795</c:v>
                </c:pt>
                <c:pt idx="175">
                  <c:v>18797</c:v>
                </c:pt>
                <c:pt idx="176">
                  <c:v>18797</c:v>
                </c:pt>
                <c:pt idx="177">
                  <c:v>18806</c:v>
                </c:pt>
                <c:pt idx="178">
                  <c:v>18800</c:v>
                </c:pt>
                <c:pt idx="179">
                  <c:v>18799</c:v>
                </c:pt>
                <c:pt idx="180">
                  <c:v>18808</c:v>
                </c:pt>
                <c:pt idx="181">
                  <c:v>18812</c:v>
                </c:pt>
                <c:pt idx="182">
                  <c:v>18812</c:v>
                </c:pt>
                <c:pt idx="183">
                  <c:v>18816</c:v>
                </c:pt>
                <c:pt idx="184">
                  <c:v>18830</c:v>
                </c:pt>
                <c:pt idx="185">
                  <c:v>18825</c:v>
                </c:pt>
                <c:pt idx="186">
                  <c:v>18815</c:v>
                </c:pt>
                <c:pt idx="187">
                  <c:v>18814</c:v>
                </c:pt>
                <c:pt idx="188">
                  <c:v>18822</c:v>
                </c:pt>
                <c:pt idx="189">
                  <c:v>18824</c:v>
                </c:pt>
                <c:pt idx="190">
                  <c:v>18815</c:v>
                </c:pt>
                <c:pt idx="191">
                  <c:v>18815</c:v>
                </c:pt>
                <c:pt idx="192">
                  <c:v>18828</c:v>
                </c:pt>
                <c:pt idx="193">
                  <c:v>18826</c:v>
                </c:pt>
                <c:pt idx="194">
                  <c:v>18825</c:v>
                </c:pt>
                <c:pt idx="195">
                  <c:v>18828</c:v>
                </c:pt>
                <c:pt idx="196">
                  <c:v>18835</c:v>
                </c:pt>
                <c:pt idx="197">
                  <c:v>18824</c:v>
                </c:pt>
                <c:pt idx="198">
                  <c:v>18821</c:v>
                </c:pt>
                <c:pt idx="199">
                  <c:v>18821</c:v>
                </c:pt>
                <c:pt idx="200">
                  <c:v>18817</c:v>
                </c:pt>
                <c:pt idx="201">
                  <c:v>18823</c:v>
                </c:pt>
                <c:pt idx="202">
                  <c:v>18827</c:v>
                </c:pt>
                <c:pt idx="203">
                  <c:v>18828</c:v>
                </c:pt>
                <c:pt idx="204">
                  <c:v>18828</c:v>
                </c:pt>
                <c:pt idx="205">
                  <c:v>18837</c:v>
                </c:pt>
                <c:pt idx="206">
                  <c:v>18830</c:v>
                </c:pt>
                <c:pt idx="207">
                  <c:v>18825</c:v>
                </c:pt>
                <c:pt idx="208">
                  <c:v>18832</c:v>
                </c:pt>
                <c:pt idx="209">
                  <c:v>18837</c:v>
                </c:pt>
                <c:pt idx="210">
                  <c:v>18841</c:v>
                </c:pt>
                <c:pt idx="211">
                  <c:v>18831</c:v>
                </c:pt>
                <c:pt idx="212">
                  <c:v>18826</c:v>
                </c:pt>
                <c:pt idx="213">
                  <c:v>18825</c:v>
                </c:pt>
                <c:pt idx="214">
                  <c:v>18816</c:v>
                </c:pt>
                <c:pt idx="215">
                  <c:v>18828</c:v>
                </c:pt>
                <c:pt idx="216">
                  <c:v>18829</c:v>
                </c:pt>
                <c:pt idx="217">
                  <c:v>18828</c:v>
                </c:pt>
                <c:pt idx="218">
                  <c:v>18837</c:v>
                </c:pt>
                <c:pt idx="219">
                  <c:v>18832</c:v>
                </c:pt>
                <c:pt idx="220">
                  <c:v>18831</c:v>
                </c:pt>
                <c:pt idx="221">
                  <c:v>18824</c:v>
                </c:pt>
                <c:pt idx="222">
                  <c:v>18822</c:v>
                </c:pt>
                <c:pt idx="223">
                  <c:v>18831</c:v>
                </c:pt>
                <c:pt idx="224">
                  <c:v>18838</c:v>
                </c:pt>
                <c:pt idx="225">
                  <c:v>18843</c:v>
                </c:pt>
                <c:pt idx="226">
                  <c:v>18840</c:v>
                </c:pt>
                <c:pt idx="227">
                  <c:v>18835</c:v>
                </c:pt>
                <c:pt idx="228">
                  <c:v>18835</c:v>
                </c:pt>
                <c:pt idx="229">
                  <c:v>18842</c:v>
                </c:pt>
                <c:pt idx="230">
                  <c:v>18828</c:v>
                </c:pt>
                <c:pt idx="231">
                  <c:v>18833</c:v>
                </c:pt>
                <c:pt idx="232">
                  <c:v>18844</c:v>
                </c:pt>
                <c:pt idx="233">
                  <c:v>18846</c:v>
                </c:pt>
                <c:pt idx="234">
                  <c:v>18841</c:v>
                </c:pt>
                <c:pt idx="235">
                  <c:v>18837</c:v>
                </c:pt>
                <c:pt idx="236">
                  <c:v>18840</c:v>
                </c:pt>
                <c:pt idx="237">
                  <c:v>18836</c:v>
                </c:pt>
                <c:pt idx="238">
                  <c:v>18837</c:v>
                </c:pt>
                <c:pt idx="239">
                  <c:v>18838</c:v>
                </c:pt>
                <c:pt idx="240">
                  <c:v>18841</c:v>
                </c:pt>
                <c:pt idx="241">
                  <c:v>18829</c:v>
                </c:pt>
                <c:pt idx="242">
                  <c:v>18824</c:v>
                </c:pt>
                <c:pt idx="243">
                  <c:v>18824</c:v>
                </c:pt>
                <c:pt idx="244">
                  <c:v>18823</c:v>
                </c:pt>
                <c:pt idx="245">
                  <c:v>18821</c:v>
                </c:pt>
                <c:pt idx="246">
                  <c:v>18824</c:v>
                </c:pt>
                <c:pt idx="247">
                  <c:v>18823</c:v>
                </c:pt>
                <c:pt idx="248">
                  <c:v>18823</c:v>
                </c:pt>
                <c:pt idx="249">
                  <c:v>18816</c:v>
                </c:pt>
                <c:pt idx="250">
                  <c:v>18787</c:v>
                </c:pt>
                <c:pt idx="251">
                  <c:v>18792</c:v>
                </c:pt>
                <c:pt idx="252">
                  <c:v>18791</c:v>
                </c:pt>
                <c:pt idx="253">
                  <c:v>18791</c:v>
                </c:pt>
                <c:pt idx="254">
                  <c:v>18799</c:v>
                </c:pt>
                <c:pt idx="255">
                  <c:v>18797</c:v>
                </c:pt>
                <c:pt idx="256">
                  <c:v>18794</c:v>
                </c:pt>
                <c:pt idx="257">
                  <c:v>18790</c:v>
                </c:pt>
                <c:pt idx="258">
                  <c:v>18800</c:v>
                </c:pt>
                <c:pt idx="259">
                  <c:v>18803</c:v>
                </c:pt>
                <c:pt idx="260">
                  <c:v>18803</c:v>
                </c:pt>
                <c:pt idx="261">
                  <c:v>18802</c:v>
                </c:pt>
                <c:pt idx="262">
                  <c:v>18795</c:v>
                </c:pt>
                <c:pt idx="263">
                  <c:v>18791</c:v>
                </c:pt>
                <c:pt idx="264">
                  <c:v>18786</c:v>
                </c:pt>
                <c:pt idx="265">
                  <c:v>18788</c:v>
                </c:pt>
                <c:pt idx="266">
                  <c:v>18794</c:v>
                </c:pt>
                <c:pt idx="267">
                  <c:v>18802</c:v>
                </c:pt>
                <c:pt idx="268">
                  <c:v>18803</c:v>
                </c:pt>
                <c:pt idx="269">
                  <c:v>18805</c:v>
                </c:pt>
                <c:pt idx="270">
                  <c:v>18790</c:v>
                </c:pt>
                <c:pt idx="271">
                  <c:v>18789</c:v>
                </c:pt>
                <c:pt idx="272">
                  <c:v>18784</c:v>
                </c:pt>
                <c:pt idx="273">
                  <c:v>18783</c:v>
                </c:pt>
                <c:pt idx="274">
                  <c:v>18787</c:v>
                </c:pt>
                <c:pt idx="275">
                  <c:v>18686</c:v>
                </c:pt>
                <c:pt idx="276">
                  <c:v>18676</c:v>
                </c:pt>
                <c:pt idx="277">
                  <c:v>18638</c:v>
                </c:pt>
                <c:pt idx="278">
                  <c:v>18639</c:v>
                </c:pt>
                <c:pt idx="279">
                  <c:v>18641</c:v>
                </c:pt>
                <c:pt idx="280">
                  <c:v>18559</c:v>
                </c:pt>
                <c:pt idx="281">
                  <c:v>18556</c:v>
                </c:pt>
                <c:pt idx="282">
                  <c:v>18531</c:v>
                </c:pt>
                <c:pt idx="283">
                  <c:v>18523</c:v>
                </c:pt>
                <c:pt idx="284">
                  <c:v>18475</c:v>
                </c:pt>
                <c:pt idx="285">
                  <c:v>18474</c:v>
                </c:pt>
                <c:pt idx="286">
                  <c:v>18474</c:v>
                </c:pt>
                <c:pt idx="287">
                  <c:v>18471</c:v>
                </c:pt>
                <c:pt idx="288">
                  <c:v>18479</c:v>
                </c:pt>
                <c:pt idx="289">
                  <c:v>18483</c:v>
                </c:pt>
                <c:pt idx="290">
                  <c:v>18472</c:v>
                </c:pt>
                <c:pt idx="291">
                  <c:v>18466</c:v>
                </c:pt>
                <c:pt idx="292">
                  <c:v>18477</c:v>
                </c:pt>
                <c:pt idx="293">
                  <c:v>18469</c:v>
                </c:pt>
                <c:pt idx="294">
                  <c:v>18468</c:v>
                </c:pt>
                <c:pt idx="295">
                  <c:v>18480</c:v>
                </c:pt>
                <c:pt idx="296">
                  <c:v>18484</c:v>
                </c:pt>
                <c:pt idx="297">
                  <c:v>18475</c:v>
                </c:pt>
                <c:pt idx="298">
                  <c:v>18472</c:v>
                </c:pt>
                <c:pt idx="299">
                  <c:v>18557</c:v>
                </c:pt>
                <c:pt idx="300">
                  <c:v>18561</c:v>
                </c:pt>
                <c:pt idx="301">
                  <c:v>18566</c:v>
                </c:pt>
                <c:pt idx="302">
                  <c:v>18573</c:v>
                </c:pt>
                <c:pt idx="303">
                  <c:v>18558</c:v>
                </c:pt>
                <c:pt idx="304">
                  <c:v>18554</c:v>
                </c:pt>
                <c:pt idx="305">
                  <c:v>18554</c:v>
                </c:pt>
                <c:pt idx="306">
                  <c:v>18425</c:v>
                </c:pt>
                <c:pt idx="307">
                  <c:v>18400</c:v>
                </c:pt>
                <c:pt idx="308">
                  <c:v>18402</c:v>
                </c:pt>
                <c:pt idx="309">
                  <c:v>18409</c:v>
                </c:pt>
                <c:pt idx="310">
                  <c:v>18409</c:v>
                </c:pt>
                <c:pt idx="311">
                  <c:v>18430</c:v>
                </c:pt>
                <c:pt idx="312">
                  <c:v>18382</c:v>
                </c:pt>
                <c:pt idx="313">
                  <c:v>18377</c:v>
                </c:pt>
                <c:pt idx="314">
                  <c:v>18377</c:v>
                </c:pt>
                <c:pt idx="315">
                  <c:v>18359</c:v>
                </c:pt>
                <c:pt idx="316">
                  <c:v>18358</c:v>
                </c:pt>
                <c:pt idx="317">
                  <c:v>18362</c:v>
                </c:pt>
                <c:pt idx="318">
                  <c:v>18365</c:v>
                </c:pt>
                <c:pt idx="319">
                  <c:v>18358</c:v>
                </c:pt>
                <c:pt idx="320">
                  <c:v>18343</c:v>
                </c:pt>
                <c:pt idx="321">
                  <c:v>18337</c:v>
                </c:pt>
                <c:pt idx="322">
                  <c:v>18344</c:v>
                </c:pt>
                <c:pt idx="323">
                  <c:v>18348</c:v>
                </c:pt>
                <c:pt idx="324">
                  <c:v>18342</c:v>
                </c:pt>
                <c:pt idx="325">
                  <c:v>18345</c:v>
                </c:pt>
                <c:pt idx="326">
                  <c:v>18347</c:v>
                </c:pt>
                <c:pt idx="327">
                  <c:v>18348</c:v>
                </c:pt>
                <c:pt idx="328">
                  <c:v>18354</c:v>
                </c:pt>
                <c:pt idx="329">
                  <c:v>18366</c:v>
                </c:pt>
                <c:pt idx="330">
                  <c:v>18380</c:v>
                </c:pt>
                <c:pt idx="331">
                  <c:v>18385</c:v>
                </c:pt>
                <c:pt idx="332">
                  <c:v>18376</c:v>
                </c:pt>
                <c:pt idx="333">
                  <c:v>18374</c:v>
                </c:pt>
                <c:pt idx="334">
                  <c:v>18376</c:v>
                </c:pt>
                <c:pt idx="335">
                  <c:v>18277</c:v>
                </c:pt>
                <c:pt idx="336">
                  <c:v>18232</c:v>
                </c:pt>
                <c:pt idx="337">
                  <c:v>18236</c:v>
                </c:pt>
                <c:pt idx="338">
                  <c:v>18236</c:v>
                </c:pt>
                <c:pt idx="339">
                  <c:v>18228</c:v>
                </c:pt>
                <c:pt idx="340">
                  <c:v>18224</c:v>
                </c:pt>
                <c:pt idx="341">
                  <c:v>18217</c:v>
                </c:pt>
                <c:pt idx="342">
                  <c:v>18214</c:v>
                </c:pt>
                <c:pt idx="343">
                  <c:v>18219</c:v>
                </c:pt>
                <c:pt idx="344">
                  <c:v>18225</c:v>
                </c:pt>
                <c:pt idx="345">
                  <c:v>18227</c:v>
                </c:pt>
                <c:pt idx="346">
                  <c:v>18220</c:v>
                </c:pt>
                <c:pt idx="347">
                  <c:v>18219</c:v>
                </c:pt>
                <c:pt idx="348">
                  <c:v>18202</c:v>
                </c:pt>
                <c:pt idx="349">
                  <c:v>18199</c:v>
                </c:pt>
                <c:pt idx="350">
                  <c:v>18211</c:v>
                </c:pt>
                <c:pt idx="351">
                  <c:v>18211</c:v>
                </c:pt>
                <c:pt idx="352">
                  <c:v>18218</c:v>
                </c:pt>
                <c:pt idx="353">
                  <c:v>18220</c:v>
                </c:pt>
                <c:pt idx="354">
                  <c:v>18216</c:v>
                </c:pt>
                <c:pt idx="355">
                  <c:v>18206</c:v>
                </c:pt>
                <c:pt idx="356">
                  <c:v>18214</c:v>
                </c:pt>
                <c:pt idx="357">
                  <c:v>18219</c:v>
                </c:pt>
                <c:pt idx="358">
                  <c:v>18225</c:v>
                </c:pt>
                <c:pt idx="359">
                  <c:v>18225</c:v>
                </c:pt>
                <c:pt idx="360">
                  <c:v>18225</c:v>
                </c:pt>
                <c:pt idx="361">
                  <c:v>18222</c:v>
                </c:pt>
                <c:pt idx="362">
                  <c:v>18209</c:v>
                </c:pt>
                <c:pt idx="363">
                  <c:v>18206</c:v>
                </c:pt>
              </c:numCache>
            </c:numRef>
          </c:val>
          <c:smooth val="0"/>
        </c:ser>
        <c:dLbls>
          <c:showLegendKey val="0"/>
          <c:showVal val="0"/>
          <c:showCatName val="0"/>
          <c:showSerName val="0"/>
          <c:showPercent val="0"/>
          <c:showBubbleSize val="0"/>
        </c:dLbls>
        <c:smooth val="0"/>
        <c:axId val="-1101478112"/>
        <c:axId val="-1101491712"/>
      </c:lineChart>
      <c:catAx>
        <c:axId val="-1101478112"/>
        <c:scaling>
          <c:orientation val="minMax"/>
        </c:scaling>
        <c:delete val="0"/>
        <c:axPos val="b"/>
        <c:numFmt formatCode="General" sourceLinked="0"/>
        <c:majorTickMark val="out"/>
        <c:minorTickMark val="none"/>
        <c:tickLblPos val="nextTo"/>
        <c:crossAx val="-1101491712"/>
        <c:crosses val="autoZero"/>
        <c:auto val="1"/>
        <c:lblAlgn val="ctr"/>
        <c:lblOffset val="100"/>
        <c:noMultiLvlLbl val="0"/>
      </c:catAx>
      <c:valAx>
        <c:axId val="-1101491712"/>
        <c:scaling>
          <c:orientation val="minMax"/>
        </c:scaling>
        <c:delete val="0"/>
        <c:axPos val="l"/>
        <c:majorGridlines/>
        <c:numFmt formatCode="#,##0" sourceLinked="0"/>
        <c:majorTickMark val="out"/>
        <c:minorTickMark val="none"/>
        <c:tickLblPos val="nextTo"/>
        <c:crossAx val="-1101478112"/>
        <c:crosses val="autoZero"/>
        <c:crossBetween val="between"/>
      </c:valAx>
    </c:plotArea>
    <c:legend>
      <c:legendPos val="b"/>
      <c:layout/>
      <c:overlay val="0"/>
    </c:legend>
    <c:plotVisOnly val="1"/>
    <c:dispBlanksAs val="gap"/>
    <c:showDLblsOverMax val="0"/>
  </c:chart>
  <c:spPr>
    <a:ln>
      <a:solidFill>
        <a:schemeClr val="tx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'[TLD sales from end of sunrise period Mar 31 2015 v4.xlsx]Volume PP'!$P$5</c:f>
              <c:strCache>
                <c:ptCount val="1"/>
                <c:pt idx="0">
                  <c:v># TLDs</c:v>
                </c:pt>
              </c:strCache>
            </c:strRef>
          </c:tx>
          <c:spPr>
            <a:solidFill>
              <a:schemeClr val="accent6"/>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'[TLD sales from end of sunrise period Mar 31 2015 v4.xlsx]Volume PP'!$O$6:$O$22</c:f>
              <c:strCache>
                <c:ptCount val="17"/>
                <c:pt idx="0">
                  <c:v>Less than $10.00</c:v>
                </c:pt>
                <c:pt idx="1">
                  <c:v> $10.00 - $15.00 </c:v>
                </c:pt>
                <c:pt idx="2">
                  <c:v> $15.00 - $20.00 </c:v>
                </c:pt>
                <c:pt idx="3">
                  <c:v> $20.00 - $25.00 </c:v>
                </c:pt>
                <c:pt idx="4">
                  <c:v> $25.00 - $30.00 </c:v>
                </c:pt>
                <c:pt idx="5">
                  <c:v> $30.00 - $35.00 </c:v>
                </c:pt>
                <c:pt idx="6">
                  <c:v> $35.00 - $40.00 </c:v>
                </c:pt>
                <c:pt idx="7">
                  <c:v> $40.00 - $45.00 </c:v>
                </c:pt>
                <c:pt idx="8">
                  <c:v> $45.00 - $50.00 </c:v>
                </c:pt>
                <c:pt idx="9">
                  <c:v> $50.00 - $55.00 </c:v>
                </c:pt>
                <c:pt idx="10">
                  <c:v> $55.00 - $60.00 </c:v>
                </c:pt>
                <c:pt idx="11">
                  <c:v> $60.00 - $65.00 </c:v>
                </c:pt>
                <c:pt idx="12">
                  <c:v> $65.00 - $70.00 </c:v>
                </c:pt>
                <c:pt idx="13">
                  <c:v> $70.00 - $75.00 </c:v>
                </c:pt>
                <c:pt idx="14">
                  <c:v> $75.00 - $100.00 </c:v>
                </c:pt>
                <c:pt idx="15">
                  <c:v> $100.00 - $250.00 </c:v>
                </c:pt>
                <c:pt idx="16">
                  <c:v> $250.00 - $500.00 </c:v>
                </c:pt>
              </c:strCache>
            </c:strRef>
          </c:cat>
          <c:val>
            <c:numRef>
              <c:f>'[TLD sales from end of sunrise period Mar 31 2015 v4.xlsx]Volume PP'!$P$6:$P$22</c:f>
              <c:numCache>
                <c:formatCode>General</c:formatCode>
                <c:ptCount val="17"/>
                <c:pt idx="0">
                  <c:v>0</c:v>
                </c:pt>
                <c:pt idx="1">
                  <c:v>24</c:v>
                </c:pt>
                <c:pt idx="2">
                  <c:v>25</c:v>
                </c:pt>
                <c:pt idx="3">
                  <c:v>34</c:v>
                </c:pt>
                <c:pt idx="4">
                  <c:v>53</c:v>
                </c:pt>
                <c:pt idx="5">
                  <c:v>47</c:v>
                </c:pt>
                <c:pt idx="6">
                  <c:v>16</c:v>
                </c:pt>
                <c:pt idx="7">
                  <c:v>14</c:v>
                </c:pt>
                <c:pt idx="8">
                  <c:v>14</c:v>
                </c:pt>
                <c:pt idx="9">
                  <c:v>27</c:v>
                </c:pt>
                <c:pt idx="10">
                  <c:v>1</c:v>
                </c:pt>
                <c:pt idx="11">
                  <c:v>4</c:v>
                </c:pt>
                <c:pt idx="12">
                  <c:v>3</c:v>
                </c:pt>
                <c:pt idx="13">
                  <c:v>7</c:v>
                </c:pt>
                <c:pt idx="14">
                  <c:v>8</c:v>
                </c:pt>
                <c:pt idx="15">
                  <c:v>2</c:v>
                </c:pt>
                <c:pt idx="16">
                  <c:v>3</c:v>
                </c:pt>
              </c:numCache>
            </c:numRef>
          </c:val>
        </c:ser>
        <c:dLbls>
          <c:showLegendKey val="0"/>
          <c:showVal val="1"/>
          <c:showCatName val="0"/>
          <c:showSerName val="0"/>
          <c:showPercent val="0"/>
          <c:showBubbleSize val="0"/>
        </c:dLbls>
        <c:gapWidth val="75"/>
        <c:shape val="box"/>
        <c:axId val="-1097623040"/>
        <c:axId val="-1097622496"/>
        <c:axId val="0"/>
      </c:bar3DChart>
      <c:catAx>
        <c:axId val="-10976230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97622496"/>
        <c:crosses val="autoZero"/>
        <c:auto val="1"/>
        <c:lblAlgn val="ctr"/>
        <c:lblOffset val="100"/>
        <c:noMultiLvlLbl val="0"/>
      </c:catAx>
      <c:valAx>
        <c:axId val="-1097622496"/>
        <c:scaling>
          <c:orientation val="minMax"/>
        </c:scaling>
        <c:delete val="1"/>
        <c:axPos val="b"/>
        <c:numFmt formatCode="General" sourceLinked="1"/>
        <c:majorTickMark val="none"/>
        <c:minorTickMark val="none"/>
        <c:tickLblPos val="nextTo"/>
        <c:crossAx val="-1097623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Tier 1:  Today</a:t>
            </a:r>
          </a:p>
        </c:rich>
      </c:tx>
      <c:layout>
        <c:manualLayout>
          <c:xMode val="edge"/>
          <c:yMode val="edge"/>
          <c:x val="0.45921146953405018"/>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5376224050946756E-2"/>
          <c:y val="1.3931468081749387E-2"/>
          <c:w val="0.79769098915484249"/>
          <c:h val="0.82332560819978451"/>
        </c:manualLayout>
      </c:layout>
      <c:areaChart>
        <c:grouping val="standard"/>
        <c:varyColors val="0"/>
        <c:ser>
          <c:idx val="2"/>
          <c:order val="2"/>
          <c:tx>
            <c:strRef>
              <c:f>'[TLD sales from end of sunrise period Mar 31 2015 v4.xlsx]Fin T1 today'!$A$33</c:f>
              <c:strCache>
                <c:ptCount val="1"/>
                <c:pt idx="0">
                  <c:v>Cumulative Revenues</c:v>
                </c:pt>
              </c:strCache>
            </c:strRef>
          </c:tx>
          <c:spPr>
            <a:solidFill>
              <a:srgbClr val="92D050"/>
            </a:solidFill>
            <a:ln>
              <a:noFill/>
            </a:ln>
            <a:effectLst/>
          </c:spPr>
          <c:cat>
            <c:strRef>
              <c:f>'[TLD sales from end of sunrise period Mar 31 2015 v4.xlsx]Fin T1 today'!$C$30:$G$30</c:f>
              <c:strCache>
                <c:ptCount val="5"/>
                <c:pt idx="0">
                  <c:v>Year 1</c:v>
                </c:pt>
                <c:pt idx="1">
                  <c:v>Year 2</c:v>
                </c:pt>
                <c:pt idx="2">
                  <c:v>Year 3</c:v>
                </c:pt>
                <c:pt idx="3">
                  <c:v>Year 4</c:v>
                </c:pt>
                <c:pt idx="4">
                  <c:v>Year 5</c:v>
                </c:pt>
              </c:strCache>
            </c:strRef>
          </c:cat>
          <c:val>
            <c:numRef>
              <c:f>'[TLD sales from end of sunrise period Mar 31 2015 v4.xlsx]Fin T1 today'!$C$33:$G$33</c:f>
              <c:numCache>
                <c:formatCode>_("$"* #,##0_);_("$"* \(#,##0\);_("$"* "-"??_);_(@_)</c:formatCode>
                <c:ptCount val="5"/>
                <c:pt idx="0">
                  <c:v>1909039.1040000001</c:v>
                </c:pt>
                <c:pt idx="1">
                  <c:v>4963501.6704000002</c:v>
                </c:pt>
                <c:pt idx="2">
                  <c:v>9468833.955839999</c:v>
                </c:pt>
                <c:pt idx="3">
                  <c:v>14844688.072703999</c:v>
                </c:pt>
                <c:pt idx="4">
                  <c:v>20742855.288422398</c:v>
                </c:pt>
              </c:numCache>
            </c:numRef>
          </c:val>
        </c:ser>
        <c:ser>
          <c:idx val="7"/>
          <c:order val="7"/>
          <c:tx>
            <c:strRef>
              <c:f>'[TLD sales from end of sunrise period Mar 31 2015 v4.xlsx]Fin T1 today'!$A$38</c:f>
              <c:strCache>
                <c:ptCount val="1"/>
                <c:pt idx="0">
                  <c:v>Cumulative Net Income</c:v>
                </c:pt>
              </c:strCache>
            </c:strRef>
          </c:tx>
          <c:spPr>
            <a:solidFill>
              <a:srgbClr val="FF330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cap="none" spc="0" baseline="0">
                    <a:ln w="0"/>
                    <a:solidFill>
                      <a:srgbClr val="92D050"/>
                    </a:solidFill>
                    <a:effectLst>
                      <a:outerShdw blurRad="38100" dist="25400" dir="5400000" algn="ctr" rotWithShape="0">
                        <a:srgbClr val="6E747A">
                          <a:alpha val="43000"/>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'[TLD sales from end of sunrise period Mar 31 2015 v4.xlsx]Fin T1 today'!$C$30:$G$30</c:f>
              <c:strCache>
                <c:ptCount val="5"/>
                <c:pt idx="0">
                  <c:v>Year 1</c:v>
                </c:pt>
                <c:pt idx="1">
                  <c:v>Year 2</c:v>
                </c:pt>
                <c:pt idx="2">
                  <c:v>Year 3</c:v>
                </c:pt>
                <c:pt idx="3">
                  <c:v>Year 4</c:v>
                </c:pt>
                <c:pt idx="4">
                  <c:v>Year 5</c:v>
                </c:pt>
              </c:strCache>
            </c:strRef>
          </c:cat>
          <c:val>
            <c:numRef>
              <c:f>'[TLD sales from end of sunrise period Mar 31 2015 v4.xlsx]Fin T1 today'!$C$38:$G$38</c:f>
              <c:numCache>
                <c:formatCode>_("$"* #,##0_);_("$"* \(#,##0\);_("$"* "-"??_);_(@_)</c:formatCode>
                <c:ptCount val="5"/>
                <c:pt idx="0">
                  <c:v>1609039.1040000001</c:v>
                </c:pt>
                <c:pt idx="1">
                  <c:v>4363501.6704000002</c:v>
                </c:pt>
                <c:pt idx="2">
                  <c:v>8568833.955839999</c:v>
                </c:pt>
                <c:pt idx="3">
                  <c:v>13644688.072703999</c:v>
                </c:pt>
                <c:pt idx="4">
                  <c:v>19242855.288422398</c:v>
                </c:pt>
              </c:numCache>
            </c:numRef>
          </c:val>
        </c:ser>
        <c:dLbls>
          <c:showLegendKey val="0"/>
          <c:showVal val="0"/>
          <c:showCatName val="0"/>
          <c:showSerName val="0"/>
          <c:showPercent val="0"/>
          <c:showBubbleSize val="0"/>
        </c:dLbls>
        <c:axId val="-1097631744"/>
        <c:axId val="-1097621952"/>
        <c:extLst>
          <c:ext xmlns:c15="http://schemas.microsoft.com/office/drawing/2012/chart" uri="{02D57815-91ED-43cb-92C2-25804820EDAC}">
            <c15:filteredAreaSeries>
              <c15:ser>
                <c:idx val="1"/>
                <c:order val="1"/>
                <c:tx>
                  <c:strRef>
                    <c:extLst>
                      <c:ext uri="{02D57815-91ED-43cb-92C2-25804820EDAC}">
                        <c15:formulaRef>
                          <c15:sqref>'[TLD sales from end of sunrise period Mar 31 2015 v4.xlsx]Fin T1 today'!$A$32</c15:sqref>
                        </c15:formulaRef>
                      </c:ext>
                    </c:extLst>
                    <c:strCache>
                      <c:ptCount val="1"/>
                    </c:strCache>
                  </c:strRef>
                </c:tx>
                <c:spPr>
                  <a:solidFill>
                    <a:schemeClr val="accent2"/>
                  </a:solidFill>
                  <a:ln w="25400">
                    <a:noFill/>
                  </a:ln>
                  <a:effectLst/>
                </c:spPr>
                <c:cat>
                  <c:strRef>
                    <c:extLst>
                      <c:ext uri="{02D57815-91ED-43cb-92C2-25804820EDAC}">
                        <c15:formulaRef>
                          <c15:sqref>'[TLD sales from end of sunrise period Mar 31 2015 v4.xlsx]Fin T1 today'!$C$30:$G$30</c15:sqref>
                        </c15:formulaRef>
                      </c:ext>
                    </c:extLst>
                    <c:strCache>
                      <c:ptCount val="5"/>
                      <c:pt idx="0">
                        <c:v>Year 1</c:v>
                      </c:pt>
                      <c:pt idx="1">
                        <c:v>Year 2</c:v>
                      </c:pt>
                      <c:pt idx="2">
                        <c:v>Year 3</c:v>
                      </c:pt>
                      <c:pt idx="3">
                        <c:v>Year 4</c:v>
                      </c:pt>
                      <c:pt idx="4">
                        <c:v>Year 5</c:v>
                      </c:pt>
                    </c:strCache>
                  </c:strRef>
                </c:cat>
                <c:val>
                  <c:numRef>
                    <c:extLst>
                      <c:ext uri="{02D57815-91ED-43cb-92C2-25804820EDAC}">
                        <c15:formulaRef>
                          <c15:sqref>'[TLD sales from end of sunrise period Mar 31 2015 v4.xlsx]Fin T1 today'!$B$32:$G$32</c15:sqref>
                        </c15:formulaRef>
                      </c:ext>
                    </c:extLst>
                    <c:numCache>
                      <c:formatCode>General</c:formatCode>
                      <c:ptCount val="6"/>
                    </c:numCache>
                  </c:numRef>
                </c:val>
              </c15:ser>
            </c15:filteredAreaSeries>
          </c:ext>
        </c:extLst>
      </c:areaChart>
      <c:barChart>
        <c:barDir val="col"/>
        <c:grouping val="clustered"/>
        <c:varyColors val="0"/>
        <c:ser>
          <c:idx val="0"/>
          <c:order val="0"/>
          <c:tx>
            <c:strRef>
              <c:f>'[TLD sales from end of sunrise period Mar 31 2015 v4.xlsx]Fin T1 today'!$A$31</c:f>
              <c:strCache>
                <c:ptCount val="1"/>
                <c:pt idx="0">
                  <c:v>Yearly Revenues</c:v>
                </c:pt>
              </c:strCache>
            </c:strRef>
          </c:tx>
          <c:spPr>
            <a:solidFill>
              <a:schemeClr val="accent6">
                <a:lumMod val="50000"/>
              </a:schemeClr>
            </a:solidFill>
            <a:ln w="25400">
              <a:noFill/>
            </a:ln>
            <a:effectLst/>
          </c:spPr>
          <c:invertIfNegative val="0"/>
          <c:cat>
            <c:strRef>
              <c:f>'[TLD sales from end of sunrise period Mar 31 2015 v4.xlsx]Fin T1 today'!$C$30:$G$30</c:f>
              <c:strCache>
                <c:ptCount val="5"/>
                <c:pt idx="0">
                  <c:v>Year 1</c:v>
                </c:pt>
                <c:pt idx="1">
                  <c:v>Year 2</c:v>
                </c:pt>
                <c:pt idx="2">
                  <c:v>Year 3</c:v>
                </c:pt>
                <c:pt idx="3">
                  <c:v>Year 4</c:v>
                </c:pt>
                <c:pt idx="4">
                  <c:v>Year 5</c:v>
                </c:pt>
              </c:strCache>
            </c:strRef>
          </c:cat>
          <c:val>
            <c:numRef>
              <c:f>'[TLD sales from end of sunrise period Mar 31 2015 v4.xlsx]Fin T1 today'!$C$31:$G$31</c:f>
              <c:numCache>
                <c:formatCode>_("$"* #,##0_);_("$"* \(#,##0\);_("$"* "-"??_);_(@_)</c:formatCode>
                <c:ptCount val="5"/>
                <c:pt idx="0">
                  <c:v>1909039.1040000001</c:v>
                </c:pt>
                <c:pt idx="1">
                  <c:v>3054462.5663999999</c:v>
                </c:pt>
                <c:pt idx="2">
                  <c:v>4505332.2854399998</c:v>
                </c:pt>
                <c:pt idx="3">
                  <c:v>5375854.1168639995</c:v>
                </c:pt>
                <c:pt idx="4">
                  <c:v>5898167.2157183988</c:v>
                </c:pt>
              </c:numCache>
            </c:numRef>
          </c:val>
        </c:ser>
        <c:dLbls>
          <c:showLegendKey val="0"/>
          <c:showVal val="0"/>
          <c:showCatName val="0"/>
          <c:showSerName val="0"/>
          <c:showPercent val="0"/>
          <c:showBubbleSize val="0"/>
        </c:dLbls>
        <c:gapWidth val="150"/>
        <c:axId val="-1097631744"/>
        <c:axId val="-1097621952"/>
        <c:extLst>
          <c:ext xmlns:c15="http://schemas.microsoft.com/office/drawing/2012/chart" uri="{02D57815-91ED-43cb-92C2-25804820EDAC}">
            <c15:filteredBarSeries>
              <c15:ser>
                <c:idx val="3"/>
                <c:order val="3"/>
                <c:tx>
                  <c:strRef>
                    <c:extLst>
                      <c:ext uri="{02D57815-91ED-43cb-92C2-25804820EDAC}">
                        <c15:formulaRef>
                          <c15:sqref>'[TLD sales from end of sunrise period Mar 31 2015 v4.xlsx]Fin T1 today'!$A$34</c15:sqref>
                        </c15:formulaRef>
                      </c:ext>
                    </c:extLst>
                    <c:strCache>
                      <c:ptCount val="1"/>
                    </c:strCache>
                  </c:strRef>
                </c:tx>
                <c:spPr>
                  <a:solidFill>
                    <a:schemeClr val="accent4"/>
                  </a:solidFill>
                  <a:ln>
                    <a:noFill/>
                  </a:ln>
                  <a:effectLst/>
                </c:spPr>
                <c:invertIfNegative val="0"/>
                <c:cat>
                  <c:strRef>
                    <c:extLst>
                      <c:ext uri="{02D57815-91ED-43cb-92C2-25804820EDAC}">
                        <c15:formulaRef>
                          <c15:sqref>'[TLD sales from end of sunrise period Mar 31 2015 v4.xlsx]Fin T1 today'!$C$30:$G$30</c15:sqref>
                        </c15:formulaRef>
                      </c:ext>
                    </c:extLst>
                    <c:strCache>
                      <c:ptCount val="5"/>
                      <c:pt idx="0">
                        <c:v>Year 1</c:v>
                      </c:pt>
                      <c:pt idx="1">
                        <c:v>Year 2</c:v>
                      </c:pt>
                      <c:pt idx="2">
                        <c:v>Year 3</c:v>
                      </c:pt>
                      <c:pt idx="3">
                        <c:v>Year 4</c:v>
                      </c:pt>
                      <c:pt idx="4">
                        <c:v>Year 5</c:v>
                      </c:pt>
                    </c:strCache>
                  </c:strRef>
                </c:cat>
                <c:val>
                  <c:numRef>
                    <c:extLst>
                      <c:ext uri="{02D57815-91ED-43cb-92C2-25804820EDAC}">
                        <c15:formulaRef>
                          <c15:sqref>'[TLD sales from end of sunrise period Mar 31 2015 v4.xlsx]Fin T1 today'!$B$34:$G$34</c15:sqref>
                        </c15:formulaRef>
                      </c:ext>
                    </c:extLst>
                    <c:numCache>
                      <c:formatCode>General</c:formatCode>
                      <c:ptCount val="6"/>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'[TLD sales from end of sunrise period Mar 31 2015 v4.xlsx]Fin T1 today'!$A$36</c15:sqref>
                        </c15:formulaRef>
                      </c:ext>
                    </c:extLst>
                    <c:strCache>
                      <c:ptCount val="1"/>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v4.xlsx]Fin T1 today'!$C$30:$G$30</c15:sqref>
                        </c15:formulaRef>
                      </c:ext>
                    </c:extLst>
                    <c:strCache>
                      <c:ptCount val="5"/>
                      <c:pt idx="0">
                        <c:v>Year 1</c:v>
                      </c:pt>
                      <c:pt idx="1">
                        <c:v>Year 2</c:v>
                      </c:pt>
                      <c:pt idx="2">
                        <c:v>Year 3</c:v>
                      </c:pt>
                      <c:pt idx="3">
                        <c:v>Year 4</c:v>
                      </c:pt>
                      <c:pt idx="4">
                        <c:v>Year 5</c:v>
                      </c:pt>
                    </c:strCache>
                  </c:strRef>
                </c:cat>
                <c:val>
                  <c:numRef>
                    <c:extLst xmlns:c15="http://schemas.microsoft.com/office/drawing/2012/chart">
                      <c:ext xmlns:c15="http://schemas.microsoft.com/office/drawing/2012/chart" uri="{02D57815-91ED-43cb-92C2-25804820EDAC}">
                        <c15:formulaRef>
                          <c15:sqref>'[TLD sales from end of sunrise period Mar 31 2015 v4.xlsx]Fin T1 today'!$B$36:$G$36</c15:sqref>
                        </c15:formulaRef>
                      </c:ext>
                    </c:extLst>
                    <c:numCache>
                      <c:formatCode>General</c:formatCode>
                      <c:ptCount val="6"/>
                    </c:numCache>
                  </c:numRef>
                </c:val>
              </c15:ser>
            </c15:filteredBarSeries>
          </c:ext>
        </c:extLst>
      </c:barChart>
      <c:lineChart>
        <c:grouping val="standard"/>
        <c:varyColors val="0"/>
        <c:ser>
          <c:idx val="4"/>
          <c:order val="4"/>
          <c:tx>
            <c:strRef>
              <c:f>'[TLD sales from end of sunrise period Mar 31 2015 v4.xlsx]Fin T1 today'!$A$35</c:f>
              <c:strCache>
                <c:ptCount val="1"/>
                <c:pt idx="0">
                  <c:v>Fixed cost</c:v>
                </c:pt>
              </c:strCache>
            </c:strRef>
          </c:tx>
          <c:spPr>
            <a:ln w="28575" cap="rnd">
              <a:solidFill>
                <a:schemeClr val="bg2">
                  <a:lumMod val="50000"/>
                </a:schemeClr>
              </a:solidFill>
              <a:round/>
            </a:ln>
            <a:effectLst/>
          </c:spPr>
          <c:marker>
            <c:symbol val="none"/>
          </c:marker>
          <c:cat>
            <c:strRef>
              <c:f>'[TLD sales from end of sunrise period Mar 31 2015 v4.xlsx]Fin T1 today'!$C$30:$H$30</c:f>
              <c:strCache>
                <c:ptCount val="6"/>
                <c:pt idx="0">
                  <c:v>Year 1</c:v>
                </c:pt>
                <c:pt idx="1">
                  <c:v>Year 2</c:v>
                </c:pt>
                <c:pt idx="2">
                  <c:v>Year 3</c:v>
                </c:pt>
                <c:pt idx="3">
                  <c:v>Year 4</c:v>
                </c:pt>
                <c:pt idx="4">
                  <c:v>Year 5</c:v>
                </c:pt>
                <c:pt idx="5">
                  <c:v>Year 6</c:v>
                </c:pt>
              </c:strCache>
            </c:strRef>
          </c:cat>
          <c:val>
            <c:numRef>
              <c:f>'[TLD sales from end of sunrise period Mar 31 2015 v4.xlsx]Fin T1 today'!$C$35:$G$35</c:f>
              <c:numCache>
                <c:formatCode>_("$"* #,##0_);_("$"* \(#,##0\);_("$"* "-"??_);_(@_)</c:formatCode>
                <c:ptCount val="5"/>
                <c:pt idx="0">
                  <c:v>300000</c:v>
                </c:pt>
                <c:pt idx="1">
                  <c:v>300000</c:v>
                </c:pt>
                <c:pt idx="2">
                  <c:v>300000</c:v>
                </c:pt>
                <c:pt idx="3">
                  <c:v>300000</c:v>
                </c:pt>
                <c:pt idx="4">
                  <c:v>300000</c:v>
                </c:pt>
              </c:numCache>
            </c:numRef>
          </c:val>
          <c:smooth val="0"/>
        </c:ser>
        <c:ser>
          <c:idx val="6"/>
          <c:order val="6"/>
          <c:tx>
            <c:strRef>
              <c:f>'[TLD sales from end of sunrise period Mar 31 2015 v4.xlsx]Fin T1 today'!$A$37</c:f>
              <c:strCache>
                <c:ptCount val="1"/>
                <c:pt idx="0">
                  <c:v>Gross Margin</c:v>
                </c:pt>
              </c:strCache>
            </c:strRef>
          </c:tx>
          <c:spPr>
            <a:ln w="28575" cap="rnd">
              <a:solidFill>
                <a:schemeClr val="accent1">
                  <a:lumMod val="75000"/>
                </a:schemeClr>
              </a:solidFill>
              <a:round/>
            </a:ln>
            <a:effectLst/>
          </c:spPr>
          <c:marker>
            <c:symbol val="none"/>
          </c:marker>
          <c:cat>
            <c:strRef>
              <c:f>'[TLD sales from end of sunrise period Mar 31 2015 v4.xlsx]Fin T1 today'!$C$30:$H$30</c:f>
              <c:strCache>
                <c:ptCount val="6"/>
                <c:pt idx="0">
                  <c:v>Year 1</c:v>
                </c:pt>
                <c:pt idx="1">
                  <c:v>Year 2</c:v>
                </c:pt>
                <c:pt idx="2">
                  <c:v>Year 3</c:v>
                </c:pt>
                <c:pt idx="3">
                  <c:v>Year 4</c:v>
                </c:pt>
                <c:pt idx="4">
                  <c:v>Year 5</c:v>
                </c:pt>
                <c:pt idx="5">
                  <c:v>Year 6</c:v>
                </c:pt>
              </c:strCache>
            </c:strRef>
          </c:cat>
          <c:val>
            <c:numRef>
              <c:f>'[TLD sales from end of sunrise period Mar 31 2015 v4.xlsx]Fin T1 today'!$C$37:$G$37</c:f>
              <c:numCache>
                <c:formatCode>_("$"* #,##0_);_("$"* \(#,##0\);_("$"* "-"??_);_(@_)</c:formatCode>
                <c:ptCount val="5"/>
                <c:pt idx="0">
                  <c:v>1609039.1040000001</c:v>
                </c:pt>
                <c:pt idx="1">
                  <c:v>2754462.5663999999</c:v>
                </c:pt>
                <c:pt idx="2">
                  <c:v>4205332.2854399998</c:v>
                </c:pt>
                <c:pt idx="3">
                  <c:v>5075854.1168639995</c:v>
                </c:pt>
                <c:pt idx="4">
                  <c:v>5598167.2157183988</c:v>
                </c:pt>
              </c:numCache>
            </c:numRef>
          </c:val>
          <c:smooth val="0"/>
        </c:ser>
        <c:dLbls>
          <c:showLegendKey val="0"/>
          <c:showVal val="0"/>
          <c:showCatName val="0"/>
          <c:showSerName val="0"/>
          <c:showPercent val="0"/>
          <c:showBubbleSize val="0"/>
        </c:dLbls>
        <c:marker val="1"/>
        <c:smooth val="0"/>
        <c:axId val="-1097631744"/>
        <c:axId val="-1097621952"/>
      </c:lineChart>
      <c:catAx>
        <c:axId val="-1097631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7621952"/>
        <c:crosses val="autoZero"/>
        <c:auto val="1"/>
        <c:lblAlgn val="ctr"/>
        <c:lblOffset val="100"/>
        <c:noMultiLvlLbl val="0"/>
      </c:catAx>
      <c:valAx>
        <c:axId val="-1097621952"/>
        <c:scaling>
          <c:orientation val="minMax"/>
        </c:scaling>
        <c:delete val="0"/>
        <c:axPos val="l"/>
        <c:majorGridlines>
          <c:spPr>
            <a:ln w="3175" cap="flat" cmpd="sng" algn="ctr">
              <a:solidFill>
                <a:schemeClr val="bg1">
                  <a:lumMod val="95000"/>
                  <a:alpha val="93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7631744"/>
        <c:crosses val="autoZero"/>
        <c:crossBetween val="between"/>
        <c:dispUnits>
          <c:builtInUnit val="thousands"/>
          <c:dispUnitsLbl>
            <c:layout>
              <c:manualLayout>
                <c:xMode val="edge"/>
                <c:yMode val="edge"/>
                <c:x val="9.7046970282214581E-3"/>
                <c:y val="0.32284077723032312"/>
              </c:manualLayout>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0.10557220669996896"/>
          <c:y val="0.87048881828486591"/>
          <c:w val="0.85098222937186618"/>
          <c:h val="8.321500499108851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Tier 2:  Today</a:t>
            </a:r>
          </a:p>
        </c:rich>
      </c:tx>
      <c:layout>
        <c:manualLayout>
          <c:xMode val="edge"/>
          <c:yMode val="edge"/>
          <c:x val="0.45921146953405018"/>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571646309550041"/>
          <c:y val="0.11152780054974201"/>
          <c:w val="0.82607117658679763"/>
          <c:h val="0.73492462747745568"/>
        </c:manualLayout>
      </c:layout>
      <c:areaChart>
        <c:grouping val="standard"/>
        <c:varyColors val="0"/>
        <c:ser>
          <c:idx val="2"/>
          <c:order val="2"/>
          <c:tx>
            <c:strRef>
              <c:f>'[TLD sales from end of sunrise period Mar 31 2015 v4b.xlsx]Fin T2 today'!$A$33</c:f>
              <c:strCache>
                <c:ptCount val="1"/>
                <c:pt idx="0">
                  <c:v>Cumulative Revenues</c:v>
                </c:pt>
              </c:strCache>
            </c:strRef>
          </c:tx>
          <c:spPr>
            <a:solidFill>
              <a:srgbClr val="92D050"/>
            </a:solidFill>
            <a:ln>
              <a:noFill/>
            </a:ln>
            <a:effectLst/>
          </c:spPr>
          <c:cat>
            <c:strRef>
              <c:f>'[TLD sales from end of sunrise period Mar 31 2015 v4b.xlsx]Fin T2 today'!$C$30:$G$30</c:f>
              <c:strCache>
                <c:ptCount val="5"/>
                <c:pt idx="0">
                  <c:v>Year 1</c:v>
                </c:pt>
                <c:pt idx="1">
                  <c:v>Year 2</c:v>
                </c:pt>
                <c:pt idx="2">
                  <c:v>Year 3</c:v>
                </c:pt>
                <c:pt idx="3">
                  <c:v>Year 4</c:v>
                </c:pt>
                <c:pt idx="4">
                  <c:v>Year 5</c:v>
                </c:pt>
              </c:strCache>
            </c:strRef>
          </c:cat>
          <c:val>
            <c:numRef>
              <c:f>'[TLD sales from end of sunrise period Mar 31 2015 v4b.xlsx]Fin T2 today'!$C$33:$G$33</c:f>
              <c:numCache>
                <c:formatCode>_("$"* #,##0_);_("$"* \(#,##0\);_("$"* "-"??_);_(@_)</c:formatCode>
                <c:ptCount val="5"/>
                <c:pt idx="0">
                  <c:v>278250.14874584356</c:v>
                </c:pt>
                <c:pt idx="1">
                  <c:v>723450.38673919323</c:v>
                </c:pt>
                <c:pt idx="2">
                  <c:v>1380120.737779384</c:v>
                </c:pt>
                <c:pt idx="3">
                  <c:v>2163673.1566476794</c:v>
                </c:pt>
                <c:pt idx="4">
                  <c:v>3023354.8162128376</c:v>
                </c:pt>
              </c:numCache>
            </c:numRef>
          </c:val>
        </c:ser>
        <c:ser>
          <c:idx val="7"/>
          <c:order val="7"/>
          <c:tx>
            <c:strRef>
              <c:f>'[TLD sales from end of sunrise period Mar 31 2015 v4b.xlsx]Fin T2 today'!$A$38</c:f>
              <c:strCache>
                <c:ptCount val="1"/>
                <c:pt idx="0">
                  <c:v>Cumulative Net Income</c:v>
                </c:pt>
              </c:strCache>
            </c:strRef>
          </c:tx>
          <c:spPr>
            <a:solidFill>
              <a:srgbClr val="FF330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92D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'[TLD sales from end of sunrise period Mar 31 2015 v4b.xlsx]Fin T2 today'!$C$30:$G$30</c:f>
              <c:strCache>
                <c:ptCount val="5"/>
                <c:pt idx="0">
                  <c:v>Year 1</c:v>
                </c:pt>
                <c:pt idx="1">
                  <c:v>Year 2</c:v>
                </c:pt>
                <c:pt idx="2">
                  <c:v>Year 3</c:v>
                </c:pt>
                <c:pt idx="3">
                  <c:v>Year 4</c:v>
                </c:pt>
                <c:pt idx="4">
                  <c:v>Year 5</c:v>
                </c:pt>
              </c:strCache>
            </c:strRef>
          </c:cat>
          <c:val>
            <c:numRef>
              <c:f>'[TLD sales from end of sunrise period Mar 31 2015 v4b.xlsx]Fin T2 today'!$C$38:$G$38</c:f>
              <c:numCache>
                <c:formatCode>_("$"* #,##0_);_("$"* \(#,##0\);_("$"* "-"??_);_(@_)</c:formatCode>
                <c:ptCount val="5"/>
                <c:pt idx="0">
                  <c:v>3250.1487458435586</c:v>
                </c:pt>
                <c:pt idx="1">
                  <c:v>173450.38673919317</c:v>
                </c:pt>
                <c:pt idx="2">
                  <c:v>555120.73777938401</c:v>
                </c:pt>
                <c:pt idx="3">
                  <c:v>1063673.1566476794</c:v>
                </c:pt>
                <c:pt idx="4">
                  <c:v>1648354.8162128376</c:v>
                </c:pt>
              </c:numCache>
            </c:numRef>
          </c:val>
        </c:ser>
        <c:dLbls>
          <c:showLegendKey val="0"/>
          <c:showVal val="0"/>
          <c:showCatName val="0"/>
          <c:showSerName val="0"/>
          <c:showPercent val="0"/>
          <c:showBubbleSize val="0"/>
        </c:dLbls>
        <c:axId val="-1097621408"/>
        <c:axId val="-1097620864"/>
        <c:extLst>
          <c:ext xmlns:c15="http://schemas.microsoft.com/office/drawing/2012/chart" uri="{02D57815-91ED-43cb-92C2-25804820EDAC}">
            <c15:filteredAreaSeries>
              <c15:ser>
                <c:idx val="1"/>
                <c:order val="1"/>
                <c:tx>
                  <c:strRef>
                    <c:extLst>
                      <c:ext uri="{02D57815-91ED-43cb-92C2-25804820EDAC}">
                        <c15:formulaRef>
                          <c15:sqref>'[TLD sales from end of sunrise period Mar 31 2015 v4b.xlsx]Fin T2 today'!$A$32</c15:sqref>
                        </c15:formulaRef>
                      </c:ext>
                    </c:extLst>
                    <c:strCache>
                      <c:ptCount val="1"/>
                    </c:strCache>
                  </c:strRef>
                </c:tx>
                <c:spPr>
                  <a:solidFill>
                    <a:schemeClr val="accent2"/>
                  </a:solidFill>
                  <a:ln w="25400">
                    <a:noFill/>
                  </a:ln>
                  <a:effectLst/>
                </c:spPr>
                <c:cat>
                  <c:strRef>
                    <c:extLst>
                      <c:ext uri="{02D57815-91ED-43cb-92C2-25804820EDAC}">
                        <c15:formulaRef>
                          <c15:sqref>'[TLD sales from end of sunrise period Mar 31 2015 v4b.xlsx]Fin T2 today'!$C$30:$G$30</c15:sqref>
                        </c15:formulaRef>
                      </c:ext>
                    </c:extLst>
                    <c:strCache>
                      <c:ptCount val="5"/>
                      <c:pt idx="0">
                        <c:v>Year 1</c:v>
                      </c:pt>
                      <c:pt idx="1">
                        <c:v>Year 2</c:v>
                      </c:pt>
                      <c:pt idx="2">
                        <c:v>Year 3</c:v>
                      </c:pt>
                      <c:pt idx="3">
                        <c:v>Year 4</c:v>
                      </c:pt>
                      <c:pt idx="4">
                        <c:v>Year 5</c:v>
                      </c:pt>
                    </c:strCache>
                  </c:strRef>
                </c:cat>
                <c:val>
                  <c:numRef>
                    <c:extLst>
                      <c:ext uri="{02D57815-91ED-43cb-92C2-25804820EDAC}">
                        <c15:formulaRef>
                          <c15:sqref>'[TLD sales from end of sunrise period Mar 31 2015 v4b.xlsx]Fin T2 today'!$B$32:$G$32</c15:sqref>
                        </c15:formulaRef>
                      </c:ext>
                    </c:extLst>
                    <c:numCache>
                      <c:formatCode>General</c:formatCode>
                      <c:ptCount val="6"/>
                    </c:numCache>
                  </c:numRef>
                </c:val>
              </c15:ser>
            </c15:filteredAreaSeries>
          </c:ext>
        </c:extLst>
      </c:areaChart>
      <c:barChart>
        <c:barDir val="col"/>
        <c:grouping val="clustered"/>
        <c:varyColors val="0"/>
        <c:ser>
          <c:idx val="0"/>
          <c:order val="0"/>
          <c:tx>
            <c:strRef>
              <c:f>'[TLD sales from end of sunrise period Mar 31 2015 v4b.xlsx]Fin T2 today'!$A$31</c:f>
              <c:strCache>
                <c:ptCount val="1"/>
                <c:pt idx="0">
                  <c:v>Yearly Revenues</c:v>
                </c:pt>
              </c:strCache>
            </c:strRef>
          </c:tx>
          <c:spPr>
            <a:solidFill>
              <a:schemeClr val="accent6">
                <a:lumMod val="50000"/>
              </a:schemeClr>
            </a:solidFill>
            <a:ln w="25400">
              <a:noFill/>
            </a:ln>
            <a:effectLst/>
          </c:spPr>
          <c:invertIfNegative val="0"/>
          <c:cat>
            <c:strRef>
              <c:f>'[TLD sales from end of sunrise period Mar 31 2015 v4b.xlsx]Fin T2 today'!$C$30:$G$30</c:f>
              <c:strCache>
                <c:ptCount val="5"/>
                <c:pt idx="0">
                  <c:v>Year 1</c:v>
                </c:pt>
                <c:pt idx="1">
                  <c:v>Year 2</c:v>
                </c:pt>
                <c:pt idx="2">
                  <c:v>Year 3</c:v>
                </c:pt>
                <c:pt idx="3">
                  <c:v>Year 4</c:v>
                </c:pt>
                <c:pt idx="4">
                  <c:v>Year 5</c:v>
                </c:pt>
              </c:strCache>
            </c:strRef>
          </c:cat>
          <c:val>
            <c:numRef>
              <c:f>'[TLD sales from end of sunrise period Mar 31 2015 v4b.xlsx]Fin T2 today'!$C$31:$G$31</c:f>
              <c:numCache>
                <c:formatCode>_("$"* #,##0_);_("$"* \(#,##0\);_("$"* "-"??_);_(@_)</c:formatCode>
                <c:ptCount val="5"/>
                <c:pt idx="0">
                  <c:v>278250.14874584356</c:v>
                </c:pt>
                <c:pt idx="1">
                  <c:v>445200.23799334961</c:v>
                </c:pt>
                <c:pt idx="2">
                  <c:v>656670.35104019078</c:v>
                </c:pt>
                <c:pt idx="3">
                  <c:v>783552.41886829527</c:v>
                </c:pt>
                <c:pt idx="4">
                  <c:v>859681.65956515819</c:v>
                </c:pt>
              </c:numCache>
            </c:numRef>
          </c:val>
        </c:ser>
        <c:dLbls>
          <c:showLegendKey val="0"/>
          <c:showVal val="0"/>
          <c:showCatName val="0"/>
          <c:showSerName val="0"/>
          <c:showPercent val="0"/>
          <c:showBubbleSize val="0"/>
        </c:dLbls>
        <c:gapWidth val="150"/>
        <c:axId val="-1097621408"/>
        <c:axId val="-1097620864"/>
        <c:extLst>
          <c:ext xmlns:c15="http://schemas.microsoft.com/office/drawing/2012/chart" uri="{02D57815-91ED-43cb-92C2-25804820EDAC}">
            <c15:filteredBarSeries>
              <c15:ser>
                <c:idx val="3"/>
                <c:order val="3"/>
                <c:tx>
                  <c:strRef>
                    <c:extLst>
                      <c:ext uri="{02D57815-91ED-43cb-92C2-25804820EDAC}">
                        <c15:formulaRef>
                          <c15:sqref>'[TLD sales from end of sunrise period Mar 31 2015 v4b.xlsx]Fin T2 today'!$A$34</c15:sqref>
                        </c15:formulaRef>
                      </c:ext>
                    </c:extLst>
                    <c:strCache>
                      <c:ptCount val="1"/>
                    </c:strCache>
                  </c:strRef>
                </c:tx>
                <c:spPr>
                  <a:solidFill>
                    <a:schemeClr val="accent4"/>
                  </a:solidFill>
                  <a:ln>
                    <a:noFill/>
                  </a:ln>
                  <a:effectLst/>
                </c:spPr>
                <c:invertIfNegative val="0"/>
                <c:cat>
                  <c:strRef>
                    <c:extLst>
                      <c:ext uri="{02D57815-91ED-43cb-92C2-25804820EDAC}">
                        <c15:formulaRef>
                          <c15:sqref>'[TLD sales from end of sunrise period Mar 31 2015 v4b.xlsx]Fin T2 today'!$C$30:$G$30</c15:sqref>
                        </c15:formulaRef>
                      </c:ext>
                    </c:extLst>
                    <c:strCache>
                      <c:ptCount val="5"/>
                      <c:pt idx="0">
                        <c:v>Year 1</c:v>
                      </c:pt>
                      <c:pt idx="1">
                        <c:v>Year 2</c:v>
                      </c:pt>
                      <c:pt idx="2">
                        <c:v>Year 3</c:v>
                      </c:pt>
                      <c:pt idx="3">
                        <c:v>Year 4</c:v>
                      </c:pt>
                      <c:pt idx="4">
                        <c:v>Year 5</c:v>
                      </c:pt>
                    </c:strCache>
                  </c:strRef>
                </c:cat>
                <c:val>
                  <c:numRef>
                    <c:extLst>
                      <c:ext uri="{02D57815-91ED-43cb-92C2-25804820EDAC}">
                        <c15:formulaRef>
                          <c15:sqref>'[TLD sales from end of sunrise period Mar 31 2015 v4b.xlsx]Fin T2 today'!$B$34:$G$34</c15:sqref>
                        </c15:formulaRef>
                      </c:ext>
                    </c:extLst>
                    <c:numCache>
                      <c:formatCode>General</c:formatCode>
                      <c:ptCount val="6"/>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'[TLD sales from end of sunrise period Mar 31 2015 v4b.xlsx]Fin T2 today'!$A$36</c15:sqref>
                        </c15:formulaRef>
                      </c:ext>
                    </c:extLst>
                    <c:strCache>
                      <c:ptCount val="1"/>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v4b.xlsx]Fin T2 today'!$C$30:$G$30</c15:sqref>
                        </c15:formulaRef>
                      </c:ext>
                    </c:extLst>
                    <c:strCache>
                      <c:ptCount val="5"/>
                      <c:pt idx="0">
                        <c:v>Year 1</c:v>
                      </c:pt>
                      <c:pt idx="1">
                        <c:v>Year 2</c:v>
                      </c:pt>
                      <c:pt idx="2">
                        <c:v>Year 3</c:v>
                      </c:pt>
                      <c:pt idx="3">
                        <c:v>Year 4</c:v>
                      </c:pt>
                      <c:pt idx="4">
                        <c:v>Year 5</c:v>
                      </c:pt>
                    </c:strCache>
                  </c:strRef>
                </c:cat>
                <c:val>
                  <c:numRef>
                    <c:extLst xmlns:c15="http://schemas.microsoft.com/office/drawing/2012/chart">
                      <c:ext xmlns:c15="http://schemas.microsoft.com/office/drawing/2012/chart" uri="{02D57815-91ED-43cb-92C2-25804820EDAC}">
                        <c15:formulaRef>
                          <c15:sqref>'[TLD sales from end of sunrise period Mar 31 2015 v4b.xlsx]Fin T2 today'!$B$36:$G$36</c15:sqref>
                        </c15:formulaRef>
                      </c:ext>
                    </c:extLst>
                    <c:numCache>
                      <c:formatCode>General</c:formatCode>
                      <c:ptCount val="6"/>
                    </c:numCache>
                  </c:numRef>
                </c:val>
              </c15:ser>
            </c15:filteredBarSeries>
          </c:ext>
        </c:extLst>
      </c:barChart>
      <c:lineChart>
        <c:grouping val="standard"/>
        <c:varyColors val="0"/>
        <c:ser>
          <c:idx val="4"/>
          <c:order val="4"/>
          <c:tx>
            <c:strRef>
              <c:f>'[TLD sales from end of sunrise period Mar 31 2015 v4b.xlsx]Fin T2 today'!$A$35</c:f>
              <c:strCache>
                <c:ptCount val="1"/>
                <c:pt idx="0">
                  <c:v>Fixed cost</c:v>
                </c:pt>
              </c:strCache>
            </c:strRef>
          </c:tx>
          <c:spPr>
            <a:ln w="28575" cap="rnd">
              <a:solidFill>
                <a:schemeClr val="bg2">
                  <a:lumMod val="50000"/>
                </a:schemeClr>
              </a:solidFill>
              <a:round/>
            </a:ln>
            <a:effectLst/>
          </c:spPr>
          <c:marker>
            <c:symbol val="none"/>
          </c:marker>
          <c:cat>
            <c:strRef>
              <c:f>'[TLD sales from end of sunrise period Mar 31 2015 v4b.xlsx]Fin T2 today'!$C$30:$H$30</c:f>
              <c:strCache>
                <c:ptCount val="6"/>
                <c:pt idx="0">
                  <c:v>Year 1</c:v>
                </c:pt>
                <c:pt idx="1">
                  <c:v>Year 2</c:v>
                </c:pt>
                <c:pt idx="2">
                  <c:v>Year 3</c:v>
                </c:pt>
                <c:pt idx="3">
                  <c:v>Year 4</c:v>
                </c:pt>
                <c:pt idx="4">
                  <c:v>Year 5</c:v>
                </c:pt>
                <c:pt idx="5">
                  <c:v>Year 6</c:v>
                </c:pt>
              </c:strCache>
            </c:strRef>
          </c:cat>
          <c:val>
            <c:numRef>
              <c:f>'[TLD sales from end of sunrise period Mar 31 2015 v4b.xlsx]Fin T2 today'!$C$35:$G$35</c:f>
              <c:numCache>
                <c:formatCode>_("$"* #,##0_);_("$"* \(#,##0\);_("$"* "-"??_);_(@_)</c:formatCode>
                <c:ptCount val="5"/>
                <c:pt idx="0">
                  <c:v>275000</c:v>
                </c:pt>
                <c:pt idx="1">
                  <c:v>275000</c:v>
                </c:pt>
                <c:pt idx="2">
                  <c:v>275000</c:v>
                </c:pt>
                <c:pt idx="3">
                  <c:v>275000</c:v>
                </c:pt>
                <c:pt idx="4">
                  <c:v>275000</c:v>
                </c:pt>
              </c:numCache>
            </c:numRef>
          </c:val>
          <c:smooth val="0"/>
        </c:ser>
        <c:ser>
          <c:idx val="6"/>
          <c:order val="6"/>
          <c:tx>
            <c:strRef>
              <c:f>'[TLD sales from end of sunrise period Mar 31 2015 v4b.xlsx]Fin T2 today'!$A$37</c:f>
              <c:strCache>
                <c:ptCount val="1"/>
                <c:pt idx="0">
                  <c:v>Gross Margin</c:v>
                </c:pt>
              </c:strCache>
            </c:strRef>
          </c:tx>
          <c:spPr>
            <a:ln w="28575" cap="rnd">
              <a:solidFill>
                <a:schemeClr val="accent1">
                  <a:lumMod val="75000"/>
                </a:schemeClr>
              </a:solidFill>
              <a:round/>
            </a:ln>
            <a:effectLst/>
          </c:spPr>
          <c:marker>
            <c:symbol val="none"/>
          </c:marker>
          <c:cat>
            <c:strRef>
              <c:f>'[TLD sales from end of sunrise period Mar 31 2015 v4b.xlsx]Fin T2 today'!$C$30:$H$30</c:f>
              <c:strCache>
                <c:ptCount val="6"/>
                <c:pt idx="0">
                  <c:v>Year 1</c:v>
                </c:pt>
                <c:pt idx="1">
                  <c:v>Year 2</c:v>
                </c:pt>
                <c:pt idx="2">
                  <c:v>Year 3</c:v>
                </c:pt>
                <c:pt idx="3">
                  <c:v>Year 4</c:v>
                </c:pt>
                <c:pt idx="4">
                  <c:v>Year 5</c:v>
                </c:pt>
                <c:pt idx="5">
                  <c:v>Year 6</c:v>
                </c:pt>
              </c:strCache>
            </c:strRef>
          </c:cat>
          <c:val>
            <c:numRef>
              <c:f>'[TLD sales from end of sunrise period Mar 31 2015 v4b.xlsx]Fin T2 today'!$C$37:$G$37</c:f>
              <c:numCache>
                <c:formatCode>_("$"* #,##0_);_("$"* \(#,##0\);_("$"* "-"??_);_(@_)</c:formatCode>
                <c:ptCount val="5"/>
                <c:pt idx="0">
                  <c:v>3250.1487458435586</c:v>
                </c:pt>
                <c:pt idx="1">
                  <c:v>170200.23799334961</c:v>
                </c:pt>
                <c:pt idx="2">
                  <c:v>381670.35104019078</c:v>
                </c:pt>
                <c:pt idx="3">
                  <c:v>508552.41886829527</c:v>
                </c:pt>
                <c:pt idx="4">
                  <c:v>584681.65956515819</c:v>
                </c:pt>
              </c:numCache>
            </c:numRef>
          </c:val>
          <c:smooth val="0"/>
        </c:ser>
        <c:dLbls>
          <c:showLegendKey val="0"/>
          <c:showVal val="0"/>
          <c:showCatName val="0"/>
          <c:showSerName val="0"/>
          <c:showPercent val="0"/>
          <c:showBubbleSize val="0"/>
        </c:dLbls>
        <c:marker val="1"/>
        <c:smooth val="0"/>
        <c:axId val="-1097621408"/>
        <c:axId val="-1097620864"/>
      </c:lineChart>
      <c:catAx>
        <c:axId val="-1097621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7620864"/>
        <c:crosses val="autoZero"/>
        <c:auto val="1"/>
        <c:lblAlgn val="ctr"/>
        <c:lblOffset val="100"/>
        <c:noMultiLvlLbl val="0"/>
      </c:catAx>
      <c:valAx>
        <c:axId val="-1097620864"/>
        <c:scaling>
          <c:orientation val="minMax"/>
        </c:scaling>
        <c:delete val="0"/>
        <c:axPos val="l"/>
        <c:majorGridlines>
          <c:spPr>
            <a:ln w="3175" cap="flat" cmpd="sng" algn="ctr">
              <a:solidFill>
                <a:schemeClr val="bg1">
                  <a:lumMod val="95000"/>
                  <a:alpha val="93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7621408"/>
        <c:crosses val="autoZero"/>
        <c:crossBetween val="between"/>
        <c:dispUnits>
          <c:builtInUnit val="thousands"/>
          <c:dispUnitsLbl>
            <c:layout>
              <c:manualLayout>
                <c:xMode val="edge"/>
                <c:yMode val="edge"/>
                <c:x val="2.3894862604540025E-2"/>
                <c:y val="0.3152314814814815"/>
              </c:manualLayout>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0.10557220669996896"/>
          <c:y val="0.88523798042146906"/>
          <c:w val="0.85098222937186618"/>
          <c:h val="6.846564112455996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4">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Tier 3:  Today</a:t>
            </a:r>
          </a:p>
        </c:rich>
      </c:tx>
      <c:layout>
        <c:manualLayout>
          <c:xMode val="edge"/>
          <c:yMode val="edge"/>
          <c:x val="0.45921146953405018"/>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764447454820837"/>
          <c:y val="0.1115277777777778"/>
          <c:w val="0.82607117658679763"/>
          <c:h val="0.69374119487992414"/>
        </c:manualLayout>
      </c:layout>
      <c:areaChart>
        <c:grouping val="standard"/>
        <c:varyColors val="0"/>
        <c:ser>
          <c:idx val="2"/>
          <c:order val="2"/>
          <c:tx>
            <c:strRef>
              <c:f>'[TLD sales from end of sunrise period Mar 31 2015 v4.xlsx]Fin T3 today'!$A$33</c:f>
              <c:strCache>
                <c:ptCount val="1"/>
                <c:pt idx="0">
                  <c:v>Cumulative Revenues</c:v>
                </c:pt>
              </c:strCache>
            </c:strRef>
          </c:tx>
          <c:spPr>
            <a:solidFill>
              <a:srgbClr val="92D050"/>
            </a:solidFill>
            <a:ln>
              <a:noFill/>
            </a:ln>
            <a:effectLst/>
          </c:spPr>
          <c:cat>
            <c:strRef>
              <c:f>'[TLD sales from end of sunrise period Mar 31 2015 v4.xlsx]Fin T3 today'!$C$30:$G$30</c:f>
              <c:strCache>
                <c:ptCount val="5"/>
                <c:pt idx="0">
                  <c:v>Year 1</c:v>
                </c:pt>
                <c:pt idx="1">
                  <c:v>Year 2</c:v>
                </c:pt>
                <c:pt idx="2">
                  <c:v>Year 3</c:v>
                </c:pt>
                <c:pt idx="3">
                  <c:v>Year 4</c:v>
                </c:pt>
                <c:pt idx="4">
                  <c:v>Year 5</c:v>
                </c:pt>
              </c:strCache>
            </c:strRef>
          </c:cat>
          <c:val>
            <c:numRef>
              <c:f>'[TLD sales from end of sunrise period Mar 31 2015 v4.xlsx]Fin T3 today'!$C$33:$G$33</c:f>
              <c:numCache>
                <c:formatCode>_("$"* #,##0_);_("$"* \(#,##0\);_("$"* "-"??_);_(@_)</c:formatCode>
                <c:ptCount val="5"/>
                <c:pt idx="0">
                  <c:v>258261.80551046709</c:v>
                </c:pt>
                <c:pt idx="1">
                  <c:v>671480.6943272145</c:v>
                </c:pt>
                <c:pt idx="2">
                  <c:v>1280978.555331917</c:v>
                </c:pt>
                <c:pt idx="3">
                  <c:v>2008243.7996493923</c:v>
                </c:pt>
                <c:pt idx="4">
                  <c:v>2806169.4739545314</c:v>
                </c:pt>
              </c:numCache>
            </c:numRef>
          </c:val>
        </c:ser>
        <c:ser>
          <c:idx val="7"/>
          <c:order val="7"/>
          <c:tx>
            <c:strRef>
              <c:f>'[TLD sales from end of sunrise period Mar 31 2015 v4.xlsx]Fin T3 today'!$A$38</c:f>
              <c:strCache>
                <c:ptCount val="1"/>
                <c:pt idx="0">
                  <c:v>Cumulative Net Income</c:v>
                </c:pt>
              </c:strCache>
            </c:strRef>
          </c:tx>
          <c:spPr>
            <a:solidFill>
              <a:srgbClr val="FF330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92D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'[TLD sales from end of sunrise period Mar 31 2015 v4.xlsx]Fin T3 today'!$C$30:$G$30</c:f>
              <c:strCache>
                <c:ptCount val="5"/>
                <c:pt idx="0">
                  <c:v>Year 1</c:v>
                </c:pt>
                <c:pt idx="1">
                  <c:v>Year 2</c:v>
                </c:pt>
                <c:pt idx="2">
                  <c:v>Year 3</c:v>
                </c:pt>
                <c:pt idx="3">
                  <c:v>Year 4</c:v>
                </c:pt>
                <c:pt idx="4">
                  <c:v>Year 5</c:v>
                </c:pt>
              </c:strCache>
            </c:strRef>
          </c:cat>
          <c:val>
            <c:numRef>
              <c:f>'[TLD sales from end of sunrise period Mar 31 2015 v4.xlsx]Fin T3 today'!$C$38:$G$38</c:f>
              <c:numCache>
                <c:formatCode>_("$"* #,##0_);_("$"* \(#,##0\);_("$"* "-"??_);_(@_)</c:formatCode>
                <c:ptCount val="5"/>
                <c:pt idx="0">
                  <c:v>8261.805510467093</c:v>
                </c:pt>
                <c:pt idx="1">
                  <c:v>171480.6943272145</c:v>
                </c:pt>
                <c:pt idx="2">
                  <c:v>530978.5553319169</c:v>
                </c:pt>
                <c:pt idx="3">
                  <c:v>1008243.7996493923</c:v>
                </c:pt>
                <c:pt idx="4">
                  <c:v>1556169.4739545314</c:v>
                </c:pt>
              </c:numCache>
            </c:numRef>
          </c:val>
        </c:ser>
        <c:dLbls>
          <c:showLegendKey val="0"/>
          <c:showVal val="0"/>
          <c:showCatName val="0"/>
          <c:showSerName val="0"/>
          <c:showPercent val="0"/>
          <c:showBubbleSize val="0"/>
        </c:dLbls>
        <c:axId val="-1097630656"/>
        <c:axId val="-1013841184"/>
        <c:extLst>
          <c:ext xmlns:c15="http://schemas.microsoft.com/office/drawing/2012/chart" uri="{02D57815-91ED-43cb-92C2-25804820EDAC}">
            <c15:filteredAreaSeries>
              <c15:ser>
                <c:idx val="1"/>
                <c:order val="1"/>
                <c:tx>
                  <c:strRef>
                    <c:extLst>
                      <c:ext uri="{02D57815-91ED-43cb-92C2-25804820EDAC}">
                        <c15:formulaRef>
                          <c15:sqref>'[TLD sales from end of sunrise period Mar 31 2015 v4.xlsx]Fin T3 today'!$A$32</c15:sqref>
                        </c15:formulaRef>
                      </c:ext>
                    </c:extLst>
                    <c:strCache>
                      <c:ptCount val="1"/>
                    </c:strCache>
                  </c:strRef>
                </c:tx>
                <c:spPr>
                  <a:solidFill>
                    <a:schemeClr val="accent2"/>
                  </a:solidFill>
                  <a:ln w="25400">
                    <a:noFill/>
                  </a:ln>
                  <a:effectLst/>
                </c:spPr>
                <c:cat>
                  <c:strRef>
                    <c:extLst>
                      <c:ext uri="{02D57815-91ED-43cb-92C2-25804820EDAC}">
                        <c15:formulaRef>
                          <c15:sqref>'[TLD sales from end of sunrise period Mar 31 2015 v4.xlsx]Fin T3 today'!$C$30:$G$30</c15:sqref>
                        </c15:formulaRef>
                      </c:ext>
                    </c:extLst>
                    <c:strCache>
                      <c:ptCount val="5"/>
                      <c:pt idx="0">
                        <c:v>Year 1</c:v>
                      </c:pt>
                      <c:pt idx="1">
                        <c:v>Year 2</c:v>
                      </c:pt>
                      <c:pt idx="2">
                        <c:v>Year 3</c:v>
                      </c:pt>
                      <c:pt idx="3">
                        <c:v>Year 4</c:v>
                      </c:pt>
                      <c:pt idx="4">
                        <c:v>Year 5</c:v>
                      </c:pt>
                    </c:strCache>
                  </c:strRef>
                </c:cat>
                <c:val>
                  <c:numRef>
                    <c:extLst>
                      <c:ext uri="{02D57815-91ED-43cb-92C2-25804820EDAC}">
                        <c15:formulaRef>
                          <c15:sqref>'[TLD sales from end of sunrise period Mar 31 2015 v4.xlsx]Fin T3 today'!$B$32:$G$32</c15:sqref>
                        </c15:formulaRef>
                      </c:ext>
                    </c:extLst>
                    <c:numCache>
                      <c:formatCode>General</c:formatCode>
                      <c:ptCount val="6"/>
                    </c:numCache>
                  </c:numRef>
                </c:val>
              </c15:ser>
            </c15:filteredAreaSeries>
          </c:ext>
        </c:extLst>
      </c:areaChart>
      <c:barChart>
        <c:barDir val="col"/>
        <c:grouping val="clustered"/>
        <c:varyColors val="0"/>
        <c:ser>
          <c:idx val="0"/>
          <c:order val="0"/>
          <c:tx>
            <c:strRef>
              <c:f>'[TLD sales from end of sunrise period Mar 31 2015 v4.xlsx]Fin T3 today'!$A$31</c:f>
              <c:strCache>
                <c:ptCount val="1"/>
                <c:pt idx="0">
                  <c:v>Yearly Revenues</c:v>
                </c:pt>
              </c:strCache>
            </c:strRef>
          </c:tx>
          <c:spPr>
            <a:solidFill>
              <a:schemeClr val="accent6">
                <a:lumMod val="50000"/>
              </a:schemeClr>
            </a:solidFill>
            <a:ln w="25400">
              <a:noFill/>
            </a:ln>
            <a:effectLst/>
          </c:spPr>
          <c:invertIfNegative val="0"/>
          <c:cat>
            <c:strRef>
              <c:f>'[TLD sales from end of sunrise period Mar 31 2015 v4.xlsx]Fin T3 today'!$C$30:$G$30</c:f>
              <c:strCache>
                <c:ptCount val="5"/>
                <c:pt idx="0">
                  <c:v>Year 1</c:v>
                </c:pt>
                <c:pt idx="1">
                  <c:v>Year 2</c:v>
                </c:pt>
                <c:pt idx="2">
                  <c:v>Year 3</c:v>
                </c:pt>
                <c:pt idx="3">
                  <c:v>Year 4</c:v>
                </c:pt>
                <c:pt idx="4">
                  <c:v>Year 5</c:v>
                </c:pt>
              </c:strCache>
            </c:strRef>
          </c:cat>
          <c:val>
            <c:numRef>
              <c:f>'[TLD sales from end of sunrise period Mar 31 2015 v4.xlsx]Fin T3 today'!$C$31:$G$31</c:f>
              <c:numCache>
                <c:formatCode>_("$"* #,##0_);_("$"* \(#,##0\);_("$"* "-"??_);_(@_)</c:formatCode>
                <c:ptCount val="5"/>
                <c:pt idx="0">
                  <c:v>258261.80551046709</c:v>
                </c:pt>
                <c:pt idx="1">
                  <c:v>413218.88881674741</c:v>
                </c:pt>
                <c:pt idx="2">
                  <c:v>609497.8610047024</c:v>
                </c:pt>
                <c:pt idx="3">
                  <c:v>727265.24431747536</c:v>
                </c:pt>
                <c:pt idx="4">
                  <c:v>797925.67430513923</c:v>
                </c:pt>
              </c:numCache>
            </c:numRef>
          </c:val>
        </c:ser>
        <c:dLbls>
          <c:showLegendKey val="0"/>
          <c:showVal val="0"/>
          <c:showCatName val="0"/>
          <c:showSerName val="0"/>
          <c:showPercent val="0"/>
          <c:showBubbleSize val="0"/>
        </c:dLbls>
        <c:gapWidth val="150"/>
        <c:axId val="-1097630656"/>
        <c:axId val="-1013841184"/>
        <c:extLst>
          <c:ext xmlns:c15="http://schemas.microsoft.com/office/drawing/2012/chart" uri="{02D57815-91ED-43cb-92C2-25804820EDAC}">
            <c15:filteredBarSeries>
              <c15:ser>
                <c:idx val="3"/>
                <c:order val="3"/>
                <c:tx>
                  <c:strRef>
                    <c:extLst>
                      <c:ext uri="{02D57815-91ED-43cb-92C2-25804820EDAC}">
                        <c15:formulaRef>
                          <c15:sqref>'[TLD sales from end of sunrise period Mar 31 2015 v4.xlsx]Fin T3 today'!$A$34</c15:sqref>
                        </c15:formulaRef>
                      </c:ext>
                    </c:extLst>
                    <c:strCache>
                      <c:ptCount val="1"/>
                    </c:strCache>
                  </c:strRef>
                </c:tx>
                <c:spPr>
                  <a:solidFill>
                    <a:schemeClr val="accent4"/>
                  </a:solidFill>
                  <a:ln>
                    <a:noFill/>
                  </a:ln>
                  <a:effectLst/>
                </c:spPr>
                <c:invertIfNegative val="0"/>
                <c:cat>
                  <c:strRef>
                    <c:extLst>
                      <c:ext uri="{02D57815-91ED-43cb-92C2-25804820EDAC}">
                        <c15:formulaRef>
                          <c15:sqref>'[TLD sales from end of sunrise period Mar 31 2015 v4.xlsx]Fin T3 today'!$C$30:$G$30</c15:sqref>
                        </c15:formulaRef>
                      </c:ext>
                    </c:extLst>
                    <c:strCache>
                      <c:ptCount val="5"/>
                      <c:pt idx="0">
                        <c:v>Year 1</c:v>
                      </c:pt>
                      <c:pt idx="1">
                        <c:v>Year 2</c:v>
                      </c:pt>
                      <c:pt idx="2">
                        <c:v>Year 3</c:v>
                      </c:pt>
                      <c:pt idx="3">
                        <c:v>Year 4</c:v>
                      </c:pt>
                      <c:pt idx="4">
                        <c:v>Year 5</c:v>
                      </c:pt>
                    </c:strCache>
                  </c:strRef>
                </c:cat>
                <c:val>
                  <c:numRef>
                    <c:extLst>
                      <c:ext uri="{02D57815-91ED-43cb-92C2-25804820EDAC}">
                        <c15:formulaRef>
                          <c15:sqref>'[TLD sales from end of sunrise period Mar 31 2015 v4.xlsx]Fin T3 today'!$B$34:$G$34</c15:sqref>
                        </c15:formulaRef>
                      </c:ext>
                    </c:extLst>
                    <c:numCache>
                      <c:formatCode>General</c:formatCode>
                      <c:ptCount val="6"/>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'[TLD sales from end of sunrise period Mar 31 2015 v4.xlsx]Fin T3 today'!$A$36</c15:sqref>
                        </c15:formulaRef>
                      </c:ext>
                    </c:extLst>
                    <c:strCache>
                      <c:ptCount val="1"/>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v4.xlsx]Fin T3 today'!$C$30:$G$30</c15:sqref>
                        </c15:formulaRef>
                      </c:ext>
                    </c:extLst>
                    <c:strCache>
                      <c:ptCount val="5"/>
                      <c:pt idx="0">
                        <c:v>Year 1</c:v>
                      </c:pt>
                      <c:pt idx="1">
                        <c:v>Year 2</c:v>
                      </c:pt>
                      <c:pt idx="2">
                        <c:v>Year 3</c:v>
                      </c:pt>
                      <c:pt idx="3">
                        <c:v>Year 4</c:v>
                      </c:pt>
                      <c:pt idx="4">
                        <c:v>Year 5</c:v>
                      </c:pt>
                    </c:strCache>
                  </c:strRef>
                </c:cat>
                <c:val>
                  <c:numRef>
                    <c:extLst xmlns:c15="http://schemas.microsoft.com/office/drawing/2012/chart">
                      <c:ext xmlns:c15="http://schemas.microsoft.com/office/drawing/2012/chart" uri="{02D57815-91ED-43cb-92C2-25804820EDAC}">
                        <c15:formulaRef>
                          <c15:sqref>'[TLD sales from end of sunrise period Mar 31 2015 v4.xlsx]Fin T3 today'!$B$36:$G$36</c15:sqref>
                        </c15:formulaRef>
                      </c:ext>
                    </c:extLst>
                    <c:numCache>
                      <c:formatCode>General</c:formatCode>
                      <c:ptCount val="6"/>
                    </c:numCache>
                  </c:numRef>
                </c:val>
              </c15:ser>
            </c15:filteredBarSeries>
          </c:ext>
        </c:extLst>
      </c:barChart>
      <c:lineChart>
        <c:grouping val="standard"/>
        <c:varyColors val="0"/>
        <c:ser>
          <c:idx val="4"/>
          <c:order val="4"/>
          <c:tx>
            <c:strRef>
              <c:f>'[TLD sales from end of sunrise period Mar 31 2015 v4.xlsx]Fin T3 today'!$A$35</c:f>
              <c:strCache>
                <c:ptCount val="1"/>
                <c:pt idx="0">
                  <c:v>Fixed cost</c:v>
                </c:pt>
              </c:strCache>
            </c:strRef>
          </c:tx>
          <c:spPr>
            <a:ln w="28575" cap="rnd">
              <a:solidFill>
                <a:schemeClr val="bg2">
                  <a:lumMod val="50000"/>
                </a:schemeClr>
              </a:solidFill>
              <a:round/>
            </a:ln>
            <a:effectLst/>
          </c:spPr>
          <c:marker>
            <c:symbol val="none"/>
          </c:marker>
          <c:cat>
            <c:strRef>
              <c:f>'[TLD sales from end of sunrise period Mar 31 2015 v4.xlsx]Fin T3 today'!$C$30:$H$30</c:f>
              <c:strCache>
                <c:ptCount val="6"/>
                <c:pt idx="0">
                  <c:v>Year 1</c:v>
                </c:pt>
                <c:pt idx="1">
                  <c:v>Year 2</c:v>
                </c:pt>
                <c:pt idx="2">
                  <c:v>Year 3</c:v>
                </c:pt>
                <c:pt idx="3">
                  <c:v>Year 4</c:v>
                </c:pt>
                <c:pt idx="4">
                  <c:v>Year 5</c:v>
                </c:pt>
                <c:pt idx="5">
                  <c:v>Year 6</c:v>
                </c:pt>
              </c:strCache>
            </c:strRef>
          </c:cat>
          <c:val>
            <c:numRef>
              <c:f>'[TLD sales from end of sunrise period Mar 31 2015 v4.xlsx]Fin T3 today'!$C$35:$G$35</c:f>
              <c:numCache>
                <c:formatCode>_("$"* #,##0_);_("$"* \(#,##0\);_("$"* "-"??_);_(@_)</c:formatCode>
                <c:ptCount val="5"/>
                <c:pt idx="0">
                  <c:v>250000</c:v>
                </c:pt>
                <c:pt idx="1">
                  <c:v>250000</c:v>
                </c:pt>
                <c:pt idx="2">
                  <c:v>250000</c:v>
                </c:pt>
                <c:pt idx="3">
                  <c:v>250000</c:v>
                </c:pt>
                <c:pt idx="4">
                  <c:v>250000</c:v>
                </c:pt>
              </c:numCache>
            </c:numRef>
          </c:val>
          <c:smooth val="0"/>
        </c:ser>
        <c:ser>
          <c:idx val="6"/>
          <c:order val="6"/>
          <c:tx>
            <c:strRef>
              <c:f>'[TLD sales from end of sunrise period Mar 31 2015 v4.xlsx]Fin T3 today'!$A$37</c:f>
              <c:strCache>
                <c:ptCount val="1"/>
                <c:pt idx="0">
                  <c:v>Gross Margin</c:v>
                </c:pt>
              </c:strCache>
            </c:strRef>
          </c:tx>
          <c:spPr>
            <a:ln w="28575" cap="rnd">
              <a:solidFill>
                <a:schemeClr val="accent1">
                  <a:lumMod val="75000"/>
                </a:schemeClr>
              </a:solidFill>
              <a:round/>
            </a:ln>
            <a:effectLst/>
          </c:spPr>
          <c:marker>
            <c:symbol val="none"/>
          </c:marker>
          <c:cat>
            <c:strRef>
              <c:f>'[TLD sales from end of sunrise period Mar 31 2015 v4.xlsx]Fin T3 today'!$C$30:$H$30</c:f>
              <c:strCache>
                <c:ptCount val="6"/>
                <c:pt idx="0">
                  <c:v>Year 1</c:v>
                </c:pt>
                <c:pt idx="1">
                  <c:v>Year 2</c:v>
                </c:pt>
                <c:pt idx="2">
                  <c:v>Year 3</c:v>
                </c:pt>
                <c:pt idx="3">
                  <c:v>Year 4</c:v>
                </c:pt>
                <c:pt idx="4">
                  <c:v>Year 5</c:v>
                </c:pt>
                <c:pt idx="5">
                  <c:v>Year 6</c:v>
                </c:pt>
              </c:strCache>
            </c:strRef>
          </c:cat>
          <c:val>
            <c:numRef>
              <c:f>'[TLD sales from end of sunrise period Mar 31 2015 v4.xlsx]Fin T3 today'!$C$37:$G$37</c:f>
              <c:numCache>
                <c:formatCode>_("$"* #,##0_);_("$"* \(#,##0\);_("$"* "-"??_);_(@_)</c:formatCode>
                <c:ptCount val="5"/>
                <c:pt idx="0">
                  <c:v>8261.805510467093</c:v>
                </c:pt>
                <c:pt idx="1">
                  <c:v>163218.88881674741</c:v>
                </c:pt>
                <c:pt idx="2">
                  <c:v>359497.8610047024</c:v>
                </c:pt>
                <c:pt idx="3">
                  <c:v>477265.24431747536</c:v>
                </c:pt>
                <c:pt idx="4">
                  <c:v>547925.67430513923</c:v>
                </c:pt>
              </c:numCache>
            </c:numRef>
          </c:val>
          <c:smooth val="0"/>
        </c:ser>
        <c:dLbls>
          <c:showLegendKey val="0"/>
          <c:showVal val="0"/>
          <c:showCatName val="0"/>
          <c:showSerName val="0"/>
          <c:showPercent val="0"/>
          <c:showBubbleSize val="0"/>
        </c:dLbls>
        <c:marker val="1"/>
        <c:smooth val="0"/>
        <c:axId val="-1097630656"/>
        <c:axId val="-1013841184"/>
      </c:lineChart>
      <c:catAx>
        <c:axId val="-109763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3841184"/>
        <c:crosses val="autoZero"/>
        <c:auto val="1"/>
        <c:lblAlgn val="ctr"/>
        <c:lblOffset val="100"/>
        <c:noMultiLvlLbl val="0"/>
      </c:catAx>
      <c:valAx>
        <c:axId val="-1013841184"/>
        <c:scaling>
          <c:orientation val="minMax"/>
        </c:scaling>
        <c:delete val="0"/>
        <c:axPos val="l"/>
        <c:majorGridlines>
          <c:spPr>
            <a:ln w="3175" cap="flat" cmpd="sng" algn="ctr">
              <a:solidFill>
                <a:schemeClr val="bg1">
                  <a:lumMod val="95000"/>
                  <a:alpha val="93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7630656"/>
        <c:crosses val="autoZero"/>
        <c:crossBetween val="between"/>
        <c:dispUnits>
          <c:builtInUnit val="thousands"/>
          <c:dispUnitsLbl>
            <c:layout>
              <c:manualLayout>
                <c:xMode val="edge"/>
                <c:yMode val="edge"/>
                <c:x val="2.3894862604540025E-2"/>
                <c:y val="0.3152314814814815"/>
              </c:manualLayout>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0.10557220669996896"/>
          <c:y val="0.80439705453485"/>
          <c:w val="0.85098222937186618"/>
          <c:h val="0.1493066491688538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4">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Tier 4:  Today</a:t>
            </a:r>
          </a:p>
        </c:rich>
      </c:tx>
      <c:layout>
        <c:manualLayout>
          <c:xMode val="edge"/>
          <c:yMode val="edge"/>
          <c:x val="0.45921146953405018"/>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764447454820837"/>
          <c:y val="0.1115277777777778"/>
          <c:w val="0.82607117658679763"/>
          <c:h val="0.77047780175232117"/>
        </c:manualLayout>
      </c:layout>
      <c:areaChart>
        <c:grouping val="standard"/>
        <c:varyColors val="0"/>
        <c:ser>
          <c:idx val="2"/>
          <c:order val="2"/>
          <c:tx>
            <c:strRef>
              <c:f>'[TLD sales from end of sunrise period Mar 31 2015 v4b.xlsx]Fin T4 today'!$A$33</c:f>
              <c:strCache>
                <c:ptCount val="1"/>
                <c:pt idx="0">
                  <c:v>Cumulative Revenues</c:v>
                </c:pt>
              </c:strCache>
            </c:strRef>
          </c:tx>
          <c:spPr>
            <a:solidFill>
              <a:srgbClr val="92D050"/>
            </a:solidFill>
            <a:ln>
              <a:noFill/>
            </a:ln>
            <a:effectLst/>
          </c:spPr>
          <c:cat>
            <c:strRef>
              <c:f>'[TLD sales from end of sunrise period Mar 31 2015 v4b.xlsx]Fin T4 today'!$C$30:$G$30</c:f>
              <c:strCache>
                <c:ptCount val="5"/>
                <c:pt idx="0">
                  <c:v>Year 1</c:v>
                </c:pt>
                <c:pt idx="1">
                  <c:v>Year 2</c:v>
                </c:pt>
                <c:pt idx="2">
                  <c:v>Year 3</c:v>
                </c:pt>
                <c:pt idx="3">
                  <c:v>Year 4</c:v>
                </c:pt>
                <c:pt idx="4">
                  <c:v>Year 5</c:v>
                </c:pt>
              </c:strCache>
            </c:strRef>
          </c:cat>
          <c:val>
            <c:numRef>
              <c:f>'[TLD sales from end of sunrise period Mar 31 2015 v4b.xlsx]Fin T4 today'!$C$33:$G$33</c:f>
              <c:numCache>
                <c:formatCode>_("$"* #,##0_);_("$"* \(#,##0\);_("$"* "-"??_);_(@_)</c:formatCode>
                <c:ptCount val="5"/>
                <c:pt idx="0">
                  <c:v>49516.964774050866</c:v>
                </c:pt>
                <c:pt idx="1">
                  <c:v>128744.10841253225</c:v>
                </c:pt>
                <c:pt idx="2">
                  <c:v>245604.14527929231</c:v>
                </c:pt>
                <c:pt idx="3">
                  <c:v>385043.91808301955</c:v>
                </c:pt>
                <c:pt idx="4">
                  <c:v>538031.53244892717</c:v>
                </c:pt>
              </c:numCache>
            </c:numRef>
          </c:val>
        </c:ser>
        <c:ser>
          <c:idx val="7"/>
          <c:order val="7"/>
          <c:tx>
            <c:strRef>
              <c:f>'[TLD sales from end of sunrise period Mar 31 2015 v4b.xlsx]Fin T4 today'!$A$38</c:f>
              <c:strCache>
                <c:ptCount val="1"/>
                <c:pt idx="0">
                  <c:v>Cumulative Net Income</c:v>
                </c:pt>
              </c:strCache>
            </c:strRef>
          </c:tx>
          <c:spPr>
            <a:solidFill>
              <a:srgbClr val="FF330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92D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'[TLD sales from end of sunrise period Mar 31 2015 v4b.xlsx]Fin T4 today'!$C$30:$G$30</c:f>
              <c:strCache>
                <c:ptCount val="5"/>
                <c:pt idx="0">
                  <c:v>Year 1</c:v>
                </c:pt>
                <c:pt idx="1">
                  <c:v>Year 2</c:v>
                </c:pt>
                <c:pt idx="2">
                  <c:v>Year 3</c:v>
                </c:pt>
                <c:pt idx="3">
                  <c:v>Year 4</c:v>
                </c:pt>
                <c:pt idx="4">
                  <c:v>Year 5</c:v>
                </c:pt>
              </c:strCache>
            </c:strRef>
          </c:cat>
          <c:val>
            <c:numRef>
              <c:f>'[TLD sales from end of sunrise period Mar 31 2015 v4b.xlsx]Fin T4 today'!$C$38:$G$38</c:f>
              <c:numCache>
                <c:formatCode>_("$"* #,##0_);_("$"* \(#,##0\);_("$"* "-"??_);_(@_)</c:formatCode>
                <c:ptCount val="5"/>
                <c:pt idx="0">
                  <c:v>-150483.03522594913</c:v>
                </c:pt>
                <c:pt idx="1">
                  <c:v>-271255.89158746775</c:v>
                </c:pt>
                <c:pt idx="2">
                  <c:v>-354395.85472070769</c:v>
                </c:pt>
                <c:pt idx="3">
                  <c:v>-414956.08191698045</c:v>
                </c:pt>
                <c:pt idx="4">
                  <c:v>-461968.46755107288</c:v>
                </c:pt>
              </c:numCache>
            </c:numRef>
          </c:val>
        </c:ser>
        <c:dLbls>
          <c:showLegendKey val="0"/>
          <c:showVal val="0"/>
          <c:showCatName val="0"/>
          <c:showSerName val="0"/>
          <c:showPercent val="0"/>
          <c:showBubbleSize val="0"/>
        </c:dLbls>
        <c:axId val="-1013848800"/>
        <c:axId val="-1013835200"/>
        <c:extLst>
          <c:ext xmlns:c15="http://schemas.microsoft.com/office/drawing/2012/chart" uri="{02D57815-91ED-43cb-92C2-25804820EDAC}">
            <c15:filteredAreaSeries>
              <c15:ser>
                <c:idx val="1"/>
                <c:order val="1"/>
                <c:tx>
                  <c:strRef>
                    <c:extLst>
                      <c:ext uri="{02D57815-91ED-43cb-92C2-25804820EDAC}">
                        <c15:formulaRef>
                          <c15:sqref>'[TLD sales from end of sunrise period Mar 31 2015 v4b.xlsx]Fin T4 today'!$A$32</c15:sqref>
                        </c15:formulaRef>
                      </c:ext>
                    </c:extLst>
                    <c:strCache>
                      <c:ptCount val="1"/>
                    </c:strCache>
                  </c:strRef>
                </c:tx>
                <c:spPr>
                  <a:solidFill>
                    <a:schemeClr val="accent2"/>
                  </a:solidFill>
                  <a:ln w="25400">
                    <a:noFill/>
                  </a:ln>
                  <a:effectLst/>
                </c:spPr>
                <c:cat>
                  <c:strRef>
                    <c:extLst>
                      <c:ext uri="{02D57815-91ED-43cb-92C2-25804820EDAC}">
                        <c15:formulaRef>
                          <c15:sqref>'[TLD sales from end of sunrise period Mar 31 2015 v4b.xlsx]Fin T4 today'!$C$30:$G$30</c15:sqref>
                        </c15:formulaRef>
                      </c:ext>
                    </c:extLst>
                    <c:strCache>
                      <c:ptCount val="5"/>
                      <c:pt idx="0">
                        <c:v>Year 1</c:v>
                      </c:pt>
                      <c:pt idx="1">
                        <c:v>Year 2</c:v>
                      </c:pt>
                      <c:pt idx="2">
                        <c:v>Year 3</c:v>
                      </c:pt>
                      <c:pt idx="3">
                        <c:v>Year 4</c:v>
                      </c:pt>
                      <c:pt idx="4">
                        <c:v>Year 5</c:v>
                      </c:pt>
                    </c:strCache>
                  </c:strRef>
                </c:cat>
                <c:val>
                  <c:numRef>
                    <c:extLst>
                      <c:ext uri="{02D57815-91ED-43cb-92C2-25804820EDAC}">
                        <c15:formulaRef>
                          <c15:sqref>'[TLD sales from end of sunrise period Mar 31 2015 v4b.xlsx]Fin T4 today'!$B$32:$G$32</c15:sqref>
                        </c15:formulaRef>
                      </c:ext>
                    </c:extLst>
                    <c:numCache>
                      <c:formatCode>General</c:formatCode>
                      <c:ptCount val="6"/>
                    </c:numCache>
                  </c:numRef>
                </c:val>
              </c15:ser>
            </c15:filteredAreaSeries>
          </c:ext>
        </c:extLst>
      </c:areaChart>
      <c:barChart>
        <c:barDir val="col"/>
        <c:grouping val="clustered"/>
        <c:varyColors val="0"/>
        <c:ser>
          <c:idx val="0"/>
          <c:order val="0"/>
          <c:tx>
            <c:strRef>
              <c:f>'[TLD sales from end of sunrise period Mar 31 2015 v4b.xlsx]Fin T4 today'!$A$31</c:f>
              <c:strCache>
                <c:ptCount val="1"/>
                <c:pt idx="0">
                  <c:v>Yearly Revenues</c:v>
                </c:pt>
              </c:strCache>
            </c:strRef>
          </c:tx>
          <c:spPr>
            <a:solidFill>
              <a:schemeClr val="accent6">
                <a:lumMod val="50000"/>
              </a:schemeClr>
            </a:solidFill>
            <a:ln w="25400">
              <a:noFill/>
            </a:ln>
            <a:effectLst/>
          </c:spPr>
          <c:invertIfNegative val="0"/>
          <c:cat>
            <c:strRef>
              <c:f>'[TLD sales from end of sunrise period Mar 31 2015 v4b.xlsx]Fin T4 today'!$C$30:$G$30</c:f>
              <c:strCache>
                <c:ptCount val="5"/>
                <c:pt idx="0">
                  <c:v>Year 1</c:v>
                </c:pt>
                <c:pt idx="1">
                  <c:v>Year 2</c:v>
                </c:pt>
                <c:pt idx="2">
                  <c:v>Year 3</c:v>
                </c:pt>
                <c:pt idx="3">
                  <c:v>Year 4</c:v>
                </c:pt>
                <c:pt idx="4">
                  <c:v>Year 5</c:v>
                </c:pt>
              </c:strCache>
            </c:strRef>
          </c:cat>
          <c:val>
            <c:numRef>
              <c:f>'[TLD sales from end of sunrise period Mar 31 2015 v4b.xlsx]Fin T4 today'!$C$31:$G$31</c:f>
              <c:numCache>
                <c:formatCode>_("$"* #,##0_);_("$"* \(#,##0\);_("$"* "-"??_);_(@_)</c:formatCode>
                <c:ptCount val="5"/>
                <c:pt idx="0">
                  <c:v>49516.964774050866</c:v>
                </c:pt>
                <c:pt idx="1">
                  <c:v>79227.143638481386</c:v>
                </c:pt>
                <c:pt idx="2">
                  <c:v>116860.03686676004</c:v>
                </c:pt>
                <c:pt idx="3">
                  <c:v>139439.77280372725</c:v>
                </c:pt>
                <c:pt idx="4">
                  <c:v>152987.61436590756</c:v>
                </c:pt>
              </c:numCache>
            </c:numRef>
          </c:val>
        </c:ser>
        <c:dLbls>
          <c:showLegendKey val="0"/>
          <c:showVal val="0"/>
          <c:showCatName val="0"/>
          <c:showSerName val="0"/>
          <c:showPercent val="0"/>
          <c:showBubbleSize val="0"/>
        </c:dLbls>
        <c:gapWidth val="150"/>
        <c:axId val="-1013848800"/>
        <c:axId val="-1013835200"/>
        <c:extLst>
          <c:ext xmlns:c15="http://schemas.microsoft.com/office/drawing/2012/chart" uri="{02D57815-91ED-43cb-92C2-25804820EDAC}">
            <c15:filteredBarSeries>
              <c15:ser>
                <c:idx val="3"/>
                <c:order val="3"/>
                <c:tx>
                  <c:strRef>
                    <c:extLst>
                      <c:ext uri="{02D57815-91ED-43cb-92C2-25804820EDAC}">
                        <c15:formulaRef>
                          <c15:sqref>'[TLD sales from end of sunrise period Mar 31 2015 v4b.xlsx]Fin T4 today'!$A$34</c15:sqref>
                        </c15:formulaRef>
                      </c:ext>
                    </c:extLst>
                    <c:strCache>
                      <c:ptCount val="1"/>
                    </c:strCache>
                  </c:strRef>
                </c:tx>
                <c:spPr>
                  <a:solidFill>
                    <a:schemeClr val="accent4"/>
                  </a:solidFill>
                  <a:ln>
                    <a:noFill/>
                  </a:ln>
                  <a:effectLst/>
                </c:spPr>
                <c:invertIfNegative val="0"/>
                <c:cat>
                  <c:strRef>
                    <c:extLst>
                      <c:ext uri="{02D57815-91ED-43cb-92C2-25804820EDAC}">
                        <c15:formulaRef>
                          <c15:sqref>'[TLD sales from end of sunrise period Mar 31 2015 v4b.xlsx]Fin T4 today'!$C$30:$G$30</c15:sqref>
                        </c15:formulaRef>
                      </c:ext>
                    </c:extLst>
                    <c:strCache>
                      <c:ptCount val="5"/>
                      <c:pt idx="0">
                        <c:v>Year 1</c:v>
                      </c:pt>
                      <c:pt idx="1">
                        <c:v>Year 2</c:v>
                      </c:pt>
                      <c:pt idx="2">
                        <c:v>Year 3</c:v>
                      </c:pt>
                      <c:pt idx="3">
                        <c:v>Year 4</c:v>
                      </c:pt>
                      <c:pt idx="4">
                        <c:v>Year 5</c:v>
                      </c:pt>
                    </c:strCache>
                  </c:strRef>
                </c:cat>
                <c:val>
                  <c:numRef>
                    <c:extLst>
                      <c:ext uri="{02D57815-91ED-43cb-92C2-25804820EDAC}">
                        <c15:formulaRef>
                          <c15:sqref>'[TLD sales from end of sunrise period Mar 31 2015 v4b.xlsx]Fin T4 today'!$B$34:$G$34</c15:sqref>
                        </c15:formulaRef>
                      </c:ext>
                    </c:extLst>
                    <c:numCache>
                      <c:formatCode>General</c:formatCode>
                      <c:ptCount val="6"/>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'[TLD sales from end of sunrise period Mar 31 2015 v4b.xlsx]Fin T4 today'!$A$36</c15:sqref>
                        </c15:formulaRef>
                      </c:ext>
                    </c:extLst>
                    <c:strCache>
                      <c:ptCount val="1"/>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'[TLD sales from end of sunrise period Mar 31 2015 v4b.xlsx]Fin T4 today'!$C$30:$G$30</c15:sqref>
                        </c15:formulaRef>
                      </c:ext>
                    </c:extLst>
                    <c:strCache>
                      <c:ptCount val="5"/>
                      <c:pt idx="0">
                        <c:v>Year 1</c:v>
                      </c:pt>
                      <c:pt idx="1">
                        <c:v>Year 2</c:v>
                      </c:pt>
                      <c:pt idx="2">
                        <c:v>Year 3</c:v>
                      </c:pt>
                      <c:pt idx="3">
                        <c:v>Year 4</c:v>
                      </c:pt>
                      <c:pt idx="4">
                        <c:v>Year 5</c:v>
                      </c:pt>
                    </c:strCache>
                  </c:strRef>
                </c:cat>
                <c:val>
                  <c:numRef>
                    <c:extLst xmlns:c15="http://schemas.microsoft.com/office/drawing/2012/chart">
                      <c:ext xmlns:c15="http://schemas.microsoft.com/office/drawing/2012/chart" uri="{02D57815-91ED-43cb-92C2-25804820EDAC}">
                        <c15:formulaRef>
                          <c15:sqref>'[TLD sales from end of sunrise period Mar 31 2015 v4b.xlsx]Fin T4 today'!$B$36:$G$36</c15:sqref>
                        </c15:formulaRef>
                      </c:ext>
                    </c:extLst>
                    <c:numCache>
                      <c:formatCode>General</c:formatCode>
                      <c:ptCount val="6"/>
                    </c:numCache>
                  </c:numRef>
                </c:val>
              </c15:ser>
            </c15:filteredBarSeries>
          </c:ext>
        </c:extLst>
      </c:barChart>
      <c:lineChart>
        <c:grouping val="standard"/>
        <c:varyColors val="0"/>
        <c:ser>
          <c:idx val="4"/>
          <c:order val="4"/>
          <c:tx>
            <c:strRef>
              <c:f>'[TLD sales from end of sunrise period Mar 31 2015 v4b.xlsx]Fin T4 today'!$A$35</c:f>
              <c:strCache>
                <c:ptCount val="1"/>
                <c:pt idx="0">
                  <c:v>Fixed cost</c:v>
                </c:pt>
              </c:strCache>
            </c:strRef>
          </c:tx>
          <c:spPr>
            <a:ln w="28575" cap="rnd">
              <a:solidFill>
                <a:schemeClr val="bg2">
                  <a:lumMod val="50000"/>
                </a:schemeClr>
              </a:solidFill>
              <a:round/>
            </a:ln>
            <a:effectLst/>
          </c:spPr>
          <c:marker>
            <c:symbol val="none"/>
          </c:marker>
          <c:cat>
            <c:strRef>
              <c:f>'[TLD sales from end of sunrise period Mar 31 2015 v4b.xlsx]Fin T4 today'!$C$30:$H$30</c:f>
              <c:strCache>
                <c:ptCount val="6"/>
                <c:pt idx="0">
                  <c:v>Year 1</c:v>
                </c:pt>
                <c:pt idx="1">
                  <c:v>Year 2</c:v>
                </c:pt>
                <c:pt idx="2">
                  <c:v>Year 3</c:v>
                </c:pt>
                <c:pt idx="3">
                  <c:v>Year 4</c:v>
                </c:pt>
                <c:pt idx="4">
                  <c:v>Year 5</c:v>
                </c:pt>
                <c:pt idx="5">
                  <c:v>Year 6</c:v>
                </c:pt>
              </c:strCache>
            </c:strRef>
          </c:cat>
          <c:val>
            <c:numRef>
              <c:f>'[TLD sales from end of sunrise period Mar 31 2015 v4b.xlsx]Fin T4 today'!$C$35:$G$35</c:f>
              <c:numCache>
                <c:formatCode>_("$"* #,##0_);_("$"* \(#,##0\);_("$"* "-"??_);_(@_)</c:formatCode>
                <c:ptCount val="5"/>
                <c:pt idx="0">
                  <c:v>200000</c:v>
                </c:pt>
                <c:pt idx="1">
                  <c:v>200000</c:v>
                </c:pt>
                <c:pt idx="2">
                  <c:v>200000</c:v>
                </c:pt>
                <c:pt idx="3">
                  <c:v>200000</c:v>
                </c:pt>
                <c:pt idx="4">
                  <c:v>200000</c:v>
                </c:pt>
              </c:numCache>
            </c:numRef>
          </c:val>
          <c:smooth val="0"/>
        </c:ser>
        <c:ser>
          <c:idx val="6"/>
          <c:order val="6"/>
          <c:tx>
            <c:strRef>
              <c:f>'[TLD sales from end of sunrise period Mar 31 2015 v4b.xlsx]Fin T4 today'!$A$37</c:f>
              <c:strCache>
                <c:ptCount val="1"/>
                <c:pt idx="0">
                  <c:v>Gross Margin</c:v>
                </c:pt>
              </c:strCache>
            </c:strRef>
          </c:tx>
          <c:spPr>
            <a:ln w="28575" cap="rnd">
              <a:solidFill>
                <a:schemeClr val="accent1">
                  <a:lumMod val="75000"/>
                </a:schemeClr>
              </a:solidFill>
              <a:round/>
            </a:ln>
            <a:effectLst/>
          </c:spPr>
          <c:marker>
            <c:symbol val="none"/>
          </c:marker>
          <c:cat>
            <c:strRef>
              <c:f>'[TLD sales from end of sunrise period Mar 31 2015 v4b.xlsx]Fin T4 today'!$C$30:$H$30</c:f>
              <c:strCache>
                <c:ptCount val="6"/>
                <c:pt idx="0">
                  <c:v>Year 1</c:v>
                </c:pt>
                <c:pt idx="1">
                  <c:v>Year 2</c:v>
                </c:pt>
                <c:pt idx="2">
                  <c:v>Year 3</c:v>
                </c:pt>
                <c:pt idx="3">
                  <c:v>Year 4</c:v>
                </c:pt>
                <c:pt idx="4">
                  <c:v>Year 5</c:v>
                </c:pt>
                <c:pt idx="5">
                  <c:v>Year 6</c:v>
                </c:pt>
              </c:strCache>
            </c:strRef>
          </c:cat>
          <c:val>
            <c:numRef>
              <c:f>'[TLD sales from end of sunrise period Mar 31 2015 v4b.xlsx]Fin T4 today'!$C$37:$G$37</c:f>
              <c:numCache>
                <c:formatCode>_("$"* #,##0_);_("$"* \(#,##0\);_("$"* "-"??_);_(@_)</c:formatCode>
                <c:ptCount val="5"/>
                <c:pt idx="0">
                  <c:v>-150483.03522594913</c:v>
                </c:pt>
                <c:pt idx="1">
                  <c:v>-120772.85636151861</c:v>
                </c:pt>
                <c:pt idx="2">
                  <c:v>-83139.963133239959</c:v>
                </c:pt>
                <c:pt idx="3">
                  <c:v>-60560.227196272754</c:v>
                </c:pt>
                <c:pt idx="4">
                  <c:v>-47012.385634092439</c:v>
                </c:pt>
              </c:numCache>
            </c:numRef>
          </c:val>
          <c:smooth val="0"/>
        </c:ser>
        <c:dLbls>
          <c:showLegendKey val="0"/>
          <c:showVal val="0"/>
          <c:showCatName val="0"/>
          <c:showSerName val="0"/>
          <c:showPercent val="0"/>
          <c:showBubbleSize val="0"/>
        </c:dLbls>
        <c:marker val="1"/>
        <c:smooth val="0"/>
        <c:axId val="-1013848800"/>
        <c:axId val="-1013835200"/>
      </c:lineChart>
      <c:catAx>
        <c:axId val="-1013848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3835200"/>
        <c:crosses val="autoZero"/>
        <c:auto val="1"/>
        <c:lblAlgn val="ctr"/>
        <c:lblOffset val="100"/>
        <c:noMultiLvlLbl val="0"/>
      </c:catAx>
      <c:valAx>
        <c:axId val="-1013835200"/>
        <c:scaling>
          <c:orientation val="minMax"/>
        </c:scaling>
        <c:delete val="0"/>
        <c:axPos val="l"/>
        <c:majorGridlines>
          <c:spPr>
            <a:ln w="3175" cap="flat" cmpd="sng" algn="ctr">
              <a:solidFill>
                <a:schemeClr val="bg1">
                  <a:lumMod val="95000"/>
                  <a:alpha val="93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3848800"/>
        <c:crosses val="autoZero"/>
        <c:crossBetween val="between"/>
        <c:dispUnits>
          <c:builtInUnit val="thousands"/>
          <c:dispUnitsLbl>
            <c:layout>
              <c:manualLayout>
                <c:xMode val="edge"/>
                <c:yMode val="edge"/>
                <c:x val="2.3894862604540025E-2"/>
                <c:y val="0.3152314814814815"/>
              </c:manualLayout>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0.10557220669996896"/>
          <c:y val="0.87359636053976986"/>
          <c:w val="0.85098222937186618"/>
          <c:h val="8.010747289631166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[legacy_data.xlsx]tier2!PivotTable2</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pivotFmt>
      <c:pivotFmt>
        <c:idx val="32"/>
        <c:marker>
          <c:symbol val="none"/>
        </c:marker>
      </c:pivotFmt>
      <c:pivotFmt>
        <c:idx val="33"/>
        <c:marker>
          <c:symbol val="none"/>
        </c:marker>
      </c:pivotFmt>
      <c:pivotFmt>
        <c:idx val="34"/>
        <c:marker>
          <c:symbol val="none"/>
        </c:marker>
      </c:pivotFmt>
      <c:pivotFmt>
        <c:idx val="35"/>
        <c:marker>
          <c:symbol val="none"/>
        </c:marker>
      </c:pivotFmt>
      <c:pivotFmt>
        <c:idx val="36"/>
        <c:marker>
          <c:symbol val="none"/>
        </c:marker>
      </c:pivotFmt>
      <c:pivotFmt>
        <c:idx val="37"/>
        <c:marker>
          <c:symbol val="none"/>
        </c:marker>
      </c:pivotFmt>
      <c:pivotFmt>
        <c:idx val="38"/>
        <c:marker>
          <c:symbol val="none"/>
        </c:marker>
      </c:pivotFmt>
      <c:pivotFmt>
        <c:idx val="39"/>
        <c:marker>
          <c:symbol val="none"/>
        </c:marker>
      </c:pivotFmt>
    </c:pivotFmts>
    <c:plotArea>
      <c:layout/>
      <c:lineChart>
        <c:grouping val="standard"/>
        <c:varyColors val="0"/>
        <c:ser>
          <c:idx val="0"/>
          <c:order val="0"/>
          <c:tx>
            <c:strRef>
              <c:f>tier2!$B$3:$B$4</c:f>
              <c:strCache>
                <c:ptCount val="1"/>
                <c:pt idx="0">
                  <c:v>biz</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tier2!$B$5:$B$369</c:f>
              <c:numCache>
                <c:formatCode>General</c:formatCode>
                <c:ptCount val="364"/>
                <c:pt idx="0">
                  <c:v>2631259</c:v>
                </c:pt>
                <c:pt idx="1">
                  <c:v>2630399</c:v>
                </c:pt>
                <c:pt idx="2">
                  <c:v>2630529</c:v>
                </c:pt>
                <c:pt idx="3">
                  <c:v>2630166</c:v>
                </c:pt>
                <c:pt idx="4">
                  <c:v>2629895</c:v>
                </c:pt>
                <c:pt idx="5">
                  <c:v>2630475</c:v>
                </c:pt>
                <c:pt idx="6">
                  <c:v>2630475</c:v>
                </c:pt>
                <c:pt idx="7">
                  <c:v>2631789</c:v>
                </c:pt>
                <c:pt idx="8">
                  <c:v>2632604</c:v>
                </c:pt>
                <c:pt idx="9">
                  <c:v>2632604</c:v>
                </c:pt>
                <c:pt idx="10">
                  <c:v>2632196</c:v>
                </c:pt>
                <c:pt idx="11">
                  <c:v>2632225</c:v>
                </c:pt>
                <c:pt idx="12">
                  <c:v>2632225</c:v>
                </c:pt>
                <c:pt idx="13">
                  <c:v>2632467</c:v>
                </c:pt>
                <c:pt idx="14">
                  <c:v>2633829</c:v>
                </c:pt>
                <c:pt idx="15">
                  <c:v>2634530</c:v>
                </c:pt>
                <c:pt idx="16">
                  <c:v>2635014</c:v>
                </c:pt>
                <c:pt idx="17">
                  <c:v>2635821</c:v>
                </c:pt>
                <c:pt idx="18">
                  <c:v>2635821</c:v>
                </c:pt>
                <c:pt idx="19">
                  <c:v>2635643</c:v>
                </c:pt>
                <c:pt idx="20">
                  <c:v>2636770</c:v>
                </c:pt>
                <c:pt idx="21">
                  <c:v>2637988</c:v>
                </c:pt>
                <c:pt idx="22">
                  <c:v>2637988</c:v>
                </c:pt>
                <c:pt idx="23">
                  <c:v>2637921</c:v>
                </c:pt>
                <c:pt idx="24">
                  <c:v>2638168</c:v>
                </c:pt>
                <c:pt idx="25">
                  <c:v>2637966</c:v>
                </c:pt>
                <c:pt idx="26">
                  <c:v>2637503</c:v>
                </c:pt>
                <c:pt idx="27">
                  <c:v>2640135</c:v>
                </c:pt>
                <c:pt idx="28">
                  <c:v>2640747</c:v>
                </c:pt>
                <c:pt idx="29">
                  <c:v>2640747</c:v>
                </c:pt>
                <c:pt idx="30">
                  <c:v>2641453</c:v>
                </c:pt>
                <c:pt idx="31">
                  <c:v>2641961</c:v>
                </c:pt>
                <c:pt idx="32">
                  <c:v>2642098</c:v>
                </c:pt>
                <c:pt idx="33">
                  <c:v>2641823</c:v>
                </c:pt>
                <c:pt idx="34">
                  <c:v>2642662</c:v>
                </c:pt>
                <c:pt idx="35">
                  <c:v>2643875</c:v>
                </c:pt>
                <c:pt idx="36">
                  <c:v>2645013</c:v>
                </c:pt>
                <c:pt idx="37">
                  <c:v>2645684</c:v>
                </c:pt>
                <c:pt idx="38">
                  <c:v>2645713</c:v>
                </c:pt>
                <c:pt idx="39">
                  <c:v>2645713</c:v>
                </c:pt>
                <c:pt idx="40">
                  <c:v>2645790</c:v>
                </c:pt>
                <c:pt idx="41">
                  <c:v>2647780</c:v>
                </c:pt>
                <c:pt idx="42">
                  <c:v>2648884</c:v>
                </c:pt>
                <c:pt idx="43">
                  <c:v>2652068</c:v>
                </c:pt>
                <c:pt idx="44">
                  <c:v>2653149</c:v>
                </c:pt>
                <c:pt idx="45">
                  <c:v>2653195</c:v>
                </c:pt>
                <c:pt idx="46">
                  <c:v>2653195</c:v>
                </c:pt>
                <c:pt idx="47">
                  <c:v>2653716</c:v>
                </c:pt>
                <c:pt idx="48">
                  <c:v>2653716</c:v>
                </c:pt>
                <c:pt idx="49">
                  <c:v>2654954</c:v>
                </c:pt>
                <c:pt idx="50">
                  <c:v>2655711</c:v>
                </c:pt>
                <c:pt idx="51">
                  <c:v>2656194</c:v>
                </c:pt>
                <c:pt idx="52">
                  <c:v>2656194</c:v>
                </c:pt>
                <c:pt idx="53">
                  <c:v>2655857</c:v>
                </c:pt>
                <c:pt idx="54">
                  <c:v>2655329</c:v>
                </c:pt>
                <c:pt idx="55">
                  <c:v>2656129</c:v>
                </c:pt>
                <c:pt idx="56">
                  <c:v>2657485</c:v>
                </c:pt>
                <c:pt idx="57">
                  <c:v>2658564</c:v>
                </c:pt>
                <c:pt idx="58">
                  <c:v>2658629</c:v>
                </c:pt>
                <c:pt idx="59">
                  <c:v>2659376</c:v>
                </c:pt>
                <c:pt idx="60">
                  <c:v>2659093</c:v>
                </c:pt>
                <c:pt idx="61">
                  <c:v>2657439</c:v>
                </c:pt>
                <c:pt idx="62">
                  <c:v>2657826</c:v>
                </c:pt>
                <c:pt idx="63">
                  <c:v>2657583</c:v>
                </c:pt>
                <c:pt idx="64">
                  <c:v>2658278</c:v>
                </c:pt>
                <c:pt idx="65">
                  <c:v>2658278</c:v>
                </c:pt>
                <c:pt idx="66">
                  <c:v>2659306</c:v>
                </c:pt>
                <c:pt idx="67">
                  <c:v>2659306</c:v>
                </c:pt>
                <c:pt idx="68">
                  <c:v>2658145</c:v>
                </c:pt>
                <c:pt idx="69">
                  <c:v>2658828</c:v>
                </c:pt>
                <c:pt idx="70">
                  <c:v>2658880</c:v>
                </c:pt>
                <c:pt idx="71">
                  <c:v>2656724</c:v>
                </c:pt>
                <c:pt idx="72">
                  <c:v>2655507</c:v>
                </c:pt>
                <c:pt idx="73">
                  <c:v>2654716</c:v>
                </c:pt>
                <c:pt idx="74">
                  <c:v>2654716</c:v>
                </c:pt>
                <c:pt idx="75">
                  <c:v>2653849</c:v>
                </c:pt>
                <c:pt idx="76">
                  <c:v>2653206</c:v>
                </c:pt>
                <c:pt idx="77">
                  <c:v>2654549</c:v>
                </c:pt>
                <c:pt idx="78">
                  <c:v>2655778</c:v>
                </c:pt>
                <c:pt idx="79">
                  <c:v>2658622</c:v>
                </c:pt>
                <c:pt idx="80">
                  <c:v>2658749</c:v>
                </c:pt>
                <c:pt idx="81">
                  <c:v>2658749</c:v>
                </c:pt>
                <c:pt idx="82">
                  <c:v>2658487</c:v>
                </c:pt>
                <c:pt idx="83">
                  <c:v>2659109</c:v>
                </c:pt>
                <c:pt idx="84">
                  <c:v>2659865</c:v>
                </c:pt>
                <c:pt idx="85">
                  <c:v>2659084</c:v>
                </c:pt>
                <c:pt idx="86">
                  <c:v>2658413</c:v>
                </c:pt>
                <c:pt idx="87">
                  <c:v>2657654</c:v>
                </c:pt>
                <c:pt idx="88">
                  <c:v>2656678</c:v>
                </c:pt>
                <c:pt idx="89">
                  <c:v>2655101</c:v>
                </c:pt>
                <c:pt idx="90">
                  <c:v>2654241</c:v>
                </c:pt>
                <c:pt idx="91">
                  <c:v>2653703</c:v>
                </c:pt>
                <c:pt idx="92">
                  <c:v>2653703</c:v>
                </c:pt>
                <c:pt idx="93">
                  <c:v>2653287</c:v>
                </c:pt>
                <c:pt idx="94">
                  <c:v>2653300</c:v>
                </c:pt>
                <c:pt idx="95">
                  <c:v>2652185</c:v>
                </c:pt>
                <c:pt idx="96">
                  <c:v>2651369</c:v>
                </c:pt>
                <c:pt idx="97">
                  <c:v>2651876</c:v>
                </c:pt>
                <c:pt idx="98">
                  <c:v>2652113</c:v>
                </c:pt>
                <c:pt idx="99">
                  <c:v>2647011</c:v>
                </c:pt>
                <c:pt idx="100">
                  <c:v>2646715</c:v>
                </c:pt>
                <c:pt idx="101">
                  <c:v>2645837</c:v>
                </c:pt>
                <c:pt idx="102">
                  <c:v>2645837</c:v>
                </c:pt>
                <c:pt idx="103">
                  <c:v>2644886</c:v>
                </c:pt>
                <c:pt idx="104">
                  <c:v>2644886</c:v>
                </c:pt>
                <c:pt idx="105">
                  <c:v>2645071</c:v>
                </c:pt>
                <c:pt idx="106">
                  <c:v>2643804</c:v>
                </c:pt>
                <c:pt idx="107">
                  <c:v>2643717</c:v>
                </c:pt>
                <c:pt idx="108">
                  <c:v>2642687</c:v>
                </c:pt>
                <c:pt idx="109">
                  <c:v>2642687</c:v>
                </c:pt>
                <c:pt idx="110">
                  <c:v>2641852</c:v>
                </c:pt>
                <c:pt idx="111">
                  <c:v>2638737</c:v>
                </c:pt>
                <c:pt idx="112">
                  <c:v>2642707</c:v>
                </c:pt>
                <c:pt idx="113">
                  <c:v>2643576</c:v>
                </c:pt>
                <c:pt idx="114">
                  <c:v>2643576</c:v>
                </c:pt>
                <c:pt idx="115">
                  <c:v>2643793</c:v>
                </c:pt>
                <c:pt idx="116">
                  <c:v>2643793</c:v>
                </c:pt>
                <c:pt idx="117">
                  <c:v>2640471</c:v>
                </c:pt>
                <c:pt idx="118">
                  <c:v>2643377</c:v>
                </c:pt>
                <c:pt idx="119">
                  <c:v>2643443</c:v>
                </c:pt>
                <c:pt idx="120">
                  <c:v>2643209</c:v>
                </c:pt>
                <c:pt idx="121">
                  <c:v>2642805</c:v>
                </c:pt>
                <c:pt idx="122">
                  <c:v>2641979</c:v>
                </c:pt>
                <c:pt idx="123">
                  <c:v>2641979</c:v>
                </c:pt>
                <c:pt idx="124">
                  <c:v>2640989</c:v>
                </c:pt>
                <c:pt idx="125">
                  <c:v>2640740</c:v>
                </c:pt>
                <c:pt idx="126">
                  <c:v>2641000</c:v>
                </c:pt>
                <c:pt idx="127">
                  <c:v>2642096</c:v>
                </c:pt>
                <c:pt idx="128">
                  <c:v>2642516</c:v>
                </c:pt>
                <c:pt idx="129">
                  <c:v>2643437</c:v>
                </c:pt>
                <c:pt idx="130">
                  <c:v>2642585</c:v>
                </c:pt>
                <c:pt idx="131">
                  <c:v>2641283</c:v>
                </c:pt>
                <c:pt idx="132">
                  <c:v>2641057</c:v>
                </c:pt>
                <c:pt idx="133">
                  <c:v>2642874</c:v>
                </c:pt>
                <c:pt idx="134">
                  <c:v>2643661</c:v>
                </c:pt>
                <c:pt idx="135">
                  <c:v>2644106</c:v>
                </c:pt>
                <c:pt idx="136">
                  <c:v>2644429</c:v>
                </c:pt>
                <c:pt idx="137">
                  <c:v>2643728</c:v>
                </c:pt>
                <c:pt idx="138">
                  <c:v>2643436</c:v>
                </c:pt>
                <c:pt idx="139">
                  <c:v>2643461</c:v>
                </c:pt>
                <c:pt idx="140">
                  <c:v>2642381</c:v>
                </c:pt>
                <c:pt idx="141">
                  <c:v>2643347</c:v>
                </c:pt>
                <c:pt idx="142">
                  <c:v>2643994</c:v>
                </c:pt>
                <c:pt idx="143">
                  <c:v>2643319</c:v>
                </c:pt>
                <c:pt idx="144">
                  <c:v>2642444</c:v>
                </c:pt>
                <c:pt idx="145">
                  <c:v>2641940</c:v>
                </c:pt>
                <c:pt idx="146">
                  <c:v>2642468</c:v>
                </c:pt>
                <c:pt idx="147">
                  <c:v>2642033</c:v>
                </c:pt>
                <c:pt idx="148">
                  <c:v>2642896</c:v>
                </c:pt>
                <c:pt idx="149">
                  <c:v>2648523</c:v>
                </c:pt>
                <c:pt idx="150">
                  <c:v>2647824</c:v>
                </c:pt>
                <c:pt idx="151">
                  <c:v>2647102</c:v>
                </c:pt>
                <c:pt idx="152">
                  <c:v>2646658</c:v>
                </c:pt>
                <c:pt idx="153">
                  <c:v>2646335</c:v>
                </c:pt>
                <c:pt idx="154">
                  <c:v>2646335</c:v>
                </c:pt>
                <c:pt idx="155">
                  <c:v>2646488</c:v>
                </c:pt>
                <c:pt idx="156">
                  <c:v>2647795</c:v>
                </c:pt>
                <c:pt idx="157">
                  <c:v>2646950</c:v>
                </c:pt>
                <c:pt idx="158">
                  <c:v>2646219</c:v>
                </c:pt>
                <c:pt idx="159">
                  <c:v>2645680</c:v>
                </c:pt>
                <c:pt idx="160">
                  <c:v>2645643</c:v>
                </c:pt>
                <c:pt idx="161">
                  <c:v>2645591</c:v>
                </c:pt>
                <c:pt idx="162">
                  <c:v>2645822</c:v>
                </c:pt>
                <c:pt idx="163">
                  <c:v>2646181</c:v>
                </c:pt>
                <c:pt idx="164">
                  <c:v>2645263</c:v>
                </c:pt>
                <c:pt idx="165">
                  <c:v>2644668</c:v>
                </c:pt>
                <c:pt idx="166">
                  <c:v>2644472</c:v>
                </c:pt>
                <c:pt idx="167">
                  <c:v>2644472</c:v>
                </c:pt>
                <c:pt idx="168">
                  <c:v>2644431</c:v>
                </c:pt>
                <c:pt idx="169">
                  <c:v>2644431</c:v>
                </c:pt>
                <c:pt idx="170">
                  <c:v>2645506</c:v>
                </c:pt>
                <c:pt idx="171">
                  <c:v>2645418</c:v>
                </c:pt>
                <c:pt idx="172">
                  <c:v>2645418</c:v>
                </c:pt>
                <c:pt idx="173">
                  <c:v>2644980</c:v>
                </c:pt>
                <c:pt idx="174">
                  <c:v>2646101</c:v>
                </c:pt>
                <c:pt idx="175">
                  <c:v>2646359</c:v>
                </c:pt>
                <c:pt idx="176">
                  <c:v>2646479</c:v>
                </c:pt>
                <c:pt idx="177">
                  <c:v>2646479</c:v>
                </c:pt>
                <c:pt idx="178">
                  <c:v>2646359</c:v>
                </c:pt>
                <c:pt idx="179">
                  <c:v>2645892</c:v>
                </c:pt>
                <c:pt idx="180">
                  <c:v>2647089</c:v>
                </c:pt>
                <c:pt idx="181">
                  <c:v>2647047</c:v>
                </c:pt>
                <c:pt idx="182">
                  <c:v>2648647</c:v>
                </c:pt>
                <c:pt idx="183">
                  <c:v>2648795</c:v>
                </c:pt>
                <c:pt idx="184">
                  <c:v>2649596</c:v>
                </c:pt>
                <c:pt idx="185">
                  <c:v>2648968</c:v>
                </c:pt>
                <c:pt idx="186">
                  <c:v>2648968</c:v>
                </c:pt>
                <c:pt idx="187">
                  <c:v>2649297</c:v>
                </c:pt>
                <c:pt idx="188">
                  <c:v>2649293</c:v>
                </c:pt>
                <c:pt idx="189">
                  <c:v>2648418</c:v>
                </c:pt>
                <c:pt idx="190">
                  <c:v>2648418</c:v>
                </c:pt>
                <c:pt idx="191">
                  <c:v>2648535</c:v>
                </c:pt>
                <c:pt idx="192">
                  <c:v>2648307</c:v>
                </c:pt>
                <c:pt idx="193">
                  <c:v>2647635</c:v>
                </c:pt>
                <c:pt idx="194">
                  <c:v>2646759</c:v>
                </c:pt>
                <c:pt idx="195">
                  <c:v>2645738</c:v>
                </c:pt>
                <c:pt idx="196">
                  <c:v>2645187</c:v>
                </c:pt>
                <c:pt idx="197">
                  <c:v>2645187</c:v>
                </c:pt>
                <c:pt idx="198">
                  <c:v>2645363</c:v>
                </c:pt>
                <c:pt idx="199">
                  <c:v>2645363</c:v>
                </c:pt>
                <c:pt idx="200">
                  <c:v>2643456</c:v>
                </c:pt>
                <c:pt idx="201">
                  <c:v>2643456</c:v>
                </c:pt>
                <c:pt idx="202">
                  <c:v>2641436</c:v>
                </c:pt>
                <c:pt idx="203">
                  <c:v>2640253</c:v>
                </c:pt>
                <c:pt idx="204">
                  <c:v>2640497</c:v>
                </c:pt>
                <c:pt idx="205">
                  <c:v>2640111</c:v>
                </c:pt>
                <c:pt idx="206">
                  <c:v>2639368</c:v>
                </c:pt>
                <c:pt idx="207">
                  <c:v>2638178</c:v>
                </c:pt>
                <c:pt idx="208">
                  <c:v>2637319</c:v>
                </c:pt>
                <c:pt idx="209">
                  <c:v>2636616</c:v>
                </c:pt>
                <c:pt idx="210">
                  <c:v>2635873</c:v>
                </c:pt>
                <c:pt idx="211">
                  <c:v>2634612</c:v>
                </c:pt>
                <c:pt idx="212">
                  <c:v>2633731</c:v>
                </c:pt>
                <c:pt idx="213">
                  <c:v>2633039</c:v>
                </c:pt>
                <c:pt idx="214">
                  <c:v>2633039</c:v>
                </c:pt>
                <c:pt idx="215">
                  <c:v>2630303</c:v>
                </c:pt>
                <c:pt idx="216">
                  <c:v>2629643</c:v>
                </c:pt>
                <c:pt idx="217">
                  <c:v>2630463</c:v>
                </c:pt>
                <c:pt idx="218">
                  <c:v>2629641</c:v>
                </c:pt>
                <c:pt idx="219">
                  <c:v>2628975</c:v>
                </c:pt>
                <c:pt idx="220">
                  <c:v>2628975</c:v>
                </c:pt>
                <c:pt idx="221">
                  <c:v>2625942</c:v>
                </c:pt>
                <c:pt idx="222">
                  <c:v>2625630</c:v>
                </c:pt>
                <c:pt idx="223">
                  <c:v>2624780</c:v>
                </c:pt>
                <c:pt idx="224">
                  <c:v>2624780</c:v>
                </c:pt>
                <c:pt idx="225">
                  <c:v>2621759</c:v>
                </c:pt>
                <c:pt idx="226">
                  <c:v>2621368</c:v>
                </c:pt>
                <c:pt idx="227">
                  <c:v>2620565</c:v>
                </c:pt>
                <c:pt idx="228">
                  <c:v>2619182</c:v>
                </c:pt>
                <c:pt idx="229">
                  <c:v>2618811</c:v>
                </c:pt>
                <c:pt idx="230">
                  <c:v>2617842</c:v>
                </c:pt>
                <c:pt idx="231">
                  <c:v>2616931</c:v>
                </c:pt>
                <c:pt idx="232">
                  <c:v>2616225</c:v>
                </c:pt>
                <c:pt idx="233">
                  <c:v>2615739</c:v>
                </c:pt>
                <c:pt idx="234">
                  <c:v>2615043</c:v>
                </c:pt>
                <c:pt idx="235">
                  <c:v>2615043</c:v>
                </c:pt>
                <c:pt idx="236">
                  <c:v>2614132</c:v>
                </c:pt>
                <c:pt idx="237">
                  <c:v>2613791</c:v>
                </c:pt>
                <c:pt idx="238">
                  <c:v>2613791</c:v>
                </c:pt>
                <c:pt idx="239">
                  <c:v>2612797</c:v>
                </c:pt>
                <c:pt idx="240">
                  <c:v>2612389</c:v>
                </c:pt>
                <c:pt idx="241">
                  <c:v>2611520</c:v>
                </c:pt>
                <c:pt idx="242">
                  <c:v>2611520</c:v>
                </c:pt>
                <c:pt idx="243">
                  <c:v>2610505</c:v>
                </c:pt>
                <c:pt idx="244">
                  <c:v>2609555</c:v>
                </c:pt>
                <c:pt idx="245">
                  <c:v>2607663</c:v>
                </c:pt>
                <c:pt idx="246">
                  <c:v>2606666</c:v>
                </c:pt>
                <c:pt idx="247">
                  <c:v>2605531</c:v>
                </c:pt>
                <c:pt idx="248">
                  <c:v>2603631</c:v>
                </c:pt>
                <c:pt idx="249">
                  <c:v>2603631</c:v>
                </c:pt>
                <c:pt idx="250">
                  <c:v>2600860</c:v>
                </c:pt>
                <c:pt idx="251">
                  <c:v>2600004</c:v>
                </c:pt>
                <c:pt idx="252">
                  <c:v>2597905</c:v>
                </c:pt>
                <c:pt idx="253">
                  <c:v>2597905</c:v>
                </c:pt>
                <c:pt idx="254">
                  <c:v>2595086</c:v>
                </c:pt>
                <c:pt idx="255">
                  <c:v>2595195</c:v>
                </c:pt>
                <c:pt idx="256">
                  <c:v>2591554</c:v>
                </c:pt>
                <c:pt idx="257">
                  <c:v>2589923</c:v>
                </c:pt>
                <c:pt idx="258">
                  <c:v>2586998</c:v>
                </c:pt>
                <c:pt idx="259">
                  <c:v>2587075</c:v>
                </c:pt>
                <c:pt idx="260">
                  <c:v>2587075</c:v>
                </c:pt>
                <c:pt idx="261">
                  <c:v>2585909</c:v>
                </c:pt>
                <c:pt idx="262">
                  <c:v>2583981</c:v>
                </c:pt>
                <c:pt idx="263">
                  <c:v>2583981</c:v>
                </c:pt>
                <c:pt idx="264">
                  <c:v>2580040</c:v>
                </c:pt>
                <c:pt idx="265">
                  <c:v>2580040</c:v>
                </c:pt>
                <c:pt idx="266">
                  <c:v>2579434</c:v>
                </c:pt>
                <c:pt idx="267">
                  <c:v>2579013</c:v>
                </c:pt>
                <c:pt idx="268">
                  <c:v>2580140</c:v>
                </c:pt>
                <c:pt idx="269">
                  <c:v>2579874</c:v>
                </c:pt>
                <c:pt idx="270">
                  <c:v>2578952</c:v>
                </c:pt>
                <c:pt idx="271">
                  <c:v>2577889</c:v>
                </c:pt>
                <c:pt idx="272">
                  <c:v>2577831</c:v>
                </c:pt>
                <c:pt idx="273">
                  <c:v>2577831</c:v>
                </c:pt>
                <c:pt idx="274">
                  <c:v>2577193</c:v>
                </c:pt>
                <c:pt idx="275">
                  <c:v>2575447</c:v>
                </c:pt>
                <c:pt idx="276">
                  <c:v>2575447</c:v>
                </c:pt>
                <c:pt idx="277">
                  <c:v>2574001</c:v>
                </c:pt>
                <c:pt idx="278">
                  <c:v>2569572</c:v>
                </c:pt>
                <c:pt idx="279">
                  <c:v>2568863</c:v>
                </c:pt>
                <c:pt idx="280">
                  <c:v>2568863</c:v>
                </c:pt>
                <c:pt idx="281">
                  <c:v>2567853</c:v>
                </c:pt>
                <c:pt idx="282">
                  <c:v>2567853</c:v>
                </c:pt>
                <c:pt idx="283">
                  <c:v>2567507</c:v>
                </c:pt>
                <c:pt idx="284">
                  <c:v>2565866</c:v>
                </c:pt>
                <c:pt idx="285">
                  <c:v>2564652</c:v>
                </c:pt>
                <c:pt idx="286">
                  <c:v>2563826</c:v>
                </c:pt>
                <c:pt idx="287">
                  <c:v>2563004</c:v>
                </c:pt>
                <c:pt idx="288">
                  <c:v>2563004</c:v>
                </c:pt>
                <c:pt idx="289">
                  <c:v>2563257</c:v>
                </c:pt>
                <c:pt idx="290">
                  <c:v>2563424</c:v>
                </c:pt>
                <c:pt idx="291">
                  <c:v>2559877</c:v>
                </c:pt>
                <c:pt idx="292">
                  <c:v>2559877</c:v>
                </c:pt>
                <c:pt idx="293">
                  <c:v>2559790</c:v>
                </c:pt>
                <c:pt idx="294">
                  <c:v>2557814</c:v>
                </c:pt>
                <c:pt idx="295">
                  <c:v>2538576</c:v>
                </c:pt>
                <c:pt idx="296">
                  <c:v>2500881</c:v>
                </c:pt>
                <c:pt idx="297">
                  <c:v>2500881</c:v>
                </c:pt>
                <c:pt idx="298">
                  <c:v>2486268</c:v>
                </c:pt>
                <c:pt idx="299">
                  <c:v>2485170</c:v>
                </c:pt>
                <c:pt idx="300">
                  <c:v>2484174</c:v>
                </c:pt>
                <c:pt idx="301">
                  <c:v>2483422</c:v>
                </c:pt>
                <c:pt idx="302">
                  <c:v>2482900</c:v>
                </c:pt>
                <c:pt idx="303">
                  <c:v>2481943</c:v>
                </c:pt>
                <c:pt idx="304">
                  <c:v>2481861</c:v>
                </c:pt>
                <c:pt idx="305">
                  <c:v>2481197</c:v>
                </c:pt>
                <c:pt idx="306">
                  <c:v>2480288</c:v>
                </c:pt>
                <c:pt idx="307">
                  <c:v>2478992</c:v>
                </c:pt>
                <c:pt idx="308">
                  <c:v>2478580</c:v>
                </c:pt>
                <c:pt idx="309">
                  <c:v>2452928</c:v>
                </c:pt>
                <c:pt idx="310">
                  <c:v>2426653</c:v>
                </c:pt>
                <c:pt idx="311">
                  <c:v>2411379</c:v>
                </c:pt>
                <c:pt idx="312">
                  <c:v>2410211</c:v>
                </c:pt>
                <c:pt idx="313">
                  <c:v>2407906</c:v>
                </c:pt>
                <c:pt idx="314">
                  <c:v>2407906</c:v>
                </c:pt>
                <c:pt idx="315">
                  <c:v>2408642</c:v>
                </c:pt>
                <c:pt idx="316">
                  <c:v>2409150</c:v>
                </c:pt>
                <c:pt idx="317">
                  <c:v>2408677</c:v>
                </c:pt>
                <c:pt idx="318">
                  <c:v>2408824</c:v>
                </c:pt>
                <c:pt idx="319">
                  <c:v>2407745</c:v>
                </c:pt>
                <c:pt idx="320">
                  <c:v>2405177</c:v>
                </c:pt>
                <c:pt idx="321">
                  <c:v>2405349</c:v>
                </c:pt>
                <c:pt idx="322">
                  <c:v>2404612</c:v>
                </c:pt>
                <c:pt idx="323">
                  <c:v>2403263</c:v>
                </c:pt>
                <c:pt idx="324">
                  <c:v>2402195</c:v>
                </c:pt>
                <c:pt idx="325">
                  <c:v>2401609</c:v>
                </c:pt>
                <c:pt idx="326">
                  <c:v>2400916</c:v>
                </c:pt>
                <c:pt idx="327">
                  <c:v>2399473</c:v>
                </c:pt>
                <c:pt idx="328">
                  <c:v>2398971</c:v>
                </c:pt>
                <c:pt idx="329">
                  <c:v>2403634</c:v>
                </c:pt>
                <c:pt idx="330">
                  <c:v>2403331</c:v>
                </c:pt>
                <c:pt idx="331">
                  <c:v>2402795</c:v>
                </c:pt>
                <c:pt idx="332">
                  <c:v>2402192</c:v>
                </c:pt>
                <c:pt idx="333">
                  <c:v>2401235</c:v>
                </c:pt>
                <c:pt idx="334">
                  <c:v>2400539</c:v>
                </c:pt>
                <c:pt idx="335">
                  <c:v>2401223</c:v>
                </c:pt>
                <c:pt idx="336">
                  <c:v>2400574</c:v>
                </c:pt>
                <c:pt idx="337">
                  <c:v>2400404</c:v>
                </c:pt>
                <c:pt idx="338">
                  <c:v>2398320</c:v>
                </c:pt>
                <c:pt idx="339">
                  <c:v>2397585</c:v>
                </c:pt>
                <c:pt idx="340">
                  <c:v>2396717</c:v>
                </c:pt>
                <c:pt idx="341">
                  <c:v>2395645</c:v>
                </c:pt>
                <c:pt idx="342">
                  <c:v>2395920</c:v>
                </c:pt>
                <c:pt idx="343">
                  <c:v>2395039</c:v>
                </c:pt>
                <c:pt idx="344">
                  <c:v>2394735</c:v>
                </c:pt>
                <c:pt idx="345">
                  <c:v>2393773</c:v>
                </c:pt>
                <c:pt idx="346">
                  <c:v>2393249</c:v>
                </c:pt>
                <c:pt idx="347">
                  <c:v>2392483</c:v>
                </c:pt>
                <c:pt idx="348">
                  <c:v>2391666</c:v>
                </c:pt>
                <c:pt idx="349">
                  <c:v>2391570</c:v>
                </c:pt>
                <c:pt idx="350">
                  <c:v>2391100</c:v>
                </c:pt>
                <c:pt idx="351">
                  <c:v>2389285</c:v>
                </c:pt>
                <c:pt idx="352">
                  <c:v>2388218</c:v>
                </c:pt>
                <c:pt idx="353">
                  <c:v>2386492</c:v>
                </c:pt>
                <c:pt idx="354">
                  <c:v>2385681</c:v>
                </c:pt>
                <c:pt idx="355">
                  <c:v>2384069</c:v>
                </c:pt>
                <c:pt idx="356">
                  <c:v>2383507</c:v>
                </c:pt>
                <c:pt idx="357">
                  <c:v>2381770</c:v>
                </c:pt>
                <c:pt idx="358">
                  <c:v>2380720</c:v>
                </c:pt>
                <c:pt idx="359">
                  <c:v>2379574</c:v>
                </c:pt>
                <c:pt idx="360">
                  <c:v>2377318</c:v>
                </c:pt>
                <c:pt idx="361">
                  <c:v>2375547</c:v>
                </c:pt>
                <c:pt idx="362">
                  <c:v>2374217</c:v>
                </c:pt>
                <c:pt idx="363">
                  <c:v>2373516</c:v>
                </c:pt>
              </c:numCache>
            </c:numRef>
          </c:val>
          <c:smooth val="0"/>
        </c:ser>
        <c:ser>
          <c:idx val="1"/>
          <c:order val="1"/>
          <c:tx>
            <c:strRef>
              <c:f>tier2!$C$3:$C$4</c:f>
              <c:strCache>
                <c:ptCount val="1"/>
                <c:pt idx="0">
                  <c:v>info</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tier2!$C$5:$C$369</c:f>
              <c:numCache>
                <c:formatCode>General</c:formatCode>
                <c:ptCount val="364"/>
                <c:pt idx="0">
                  <c:v>5826504</c:v>
                </c:pt>
                <c:pt idx="1">
                  <c:v>5824241</c:v>
                </c:pt>
                <c:pt idx="2">
                  <c:v>5820893</c:v>
                </c:pt>
                <c:pt idx="3">
                  <c:v>5817981</c:v>
                </c:pt>
                <c:pt idx="4">
                  <c:v>5813487</c:v>
                </c:pt>
                <c:pt idx="5">
                  <c:v>5812217</c:v>
                </c:pt>
                <c:pt idx="6">
                  <c:v>5813362</c:v>
                </c:pt>
                <c:pt idx="7">
                  <c:v>5812430</c:v>
                </c:pt>
                <c:pt idx="8">
                  <c:v>5809524</c:v>
                </c:pt>
                <c:pt idx="9">
                  <c:v>5806382</c:v>
                </c:pt>
                <c:pt idx="10">
                  <c:v>5802808</c:v>
                </c:pt>
                <c:pt idx="11">
                  <c:v>5798048</c:v>
                </c:pt>
                <c:pt idx="12">
                  <c:v>5795953</c:v>
                </c:pt>
                <c:pt idx="13">
                  <c:v>5793245</c:v>
                </c:pt>
                <c:pt idx="14">
                  <c:v>5791069</c:v>
                </c:pt>
                <c:pt idx="15">
                  <c:v>5788233</c:v>
                </c:pt>
                <c:pt idx="16">
                  <c:v>5783330</c:v>
                </c:pt>
                <c:pt idx="17">
                  <c:v>5777643</c:v>
                </c:pt>
                <c:pt idx="18">
                  <c:v>5773028</c:v>
                </c:pt>
                <c:pt idx="19">
                  <c:v>5771256</c:v>
                </c:pt>
                <c:pt idx="20">
                  <c:v>5770623</c:v>
                </c:pt>
                <c:pt idx="21">
                  <c:v>5768179</c:v>
                </c:pt>
                <c:pt idx="22">
                  <c:v>5765473</c:v>
                </c:pt>
                <c:pt idx="23">
                  <c:v>5767685</c:v>
                </c:pt>
                <c:pt idx="24">
                  <c:v>5763370</c:v>
                </c:pt>
                <c:pt idx="25">
                  <c:v>5759600</c:v>
                </c:pt>
                <c:pt idx="26">
                  <c:v>5757735</c:v>
                </c:pt>
                <c:pt idx="27">
                  <c:v>5749614</c:v>
                </c:pt>
                <c:pt idx="28">
                  <c:v>5745484</c:v>
                </c:pt>
                <c:pt idx="29">
                  <c:v>5743404</c:v>
                </c:pt>
                <c:pt idx="30">
                  <c:v>5740944</c:v>
                </c:pt>
                <c:pt idx="31">
                  <c:v>5739139</c:v>
                </c:pt>
                <c:pt idx="32">
                  <c:v>5737498</c:v>
                </c:pt>
                <c:pt idx="33">
                  <c:v>5736609</c:v>
                </c:pt>
                <c:pt idx="34">
                  <c:v>5737670</c:v>
                </c:pt>
                <c:pt idx="35">
                  <c:v>5735297</c:v>
                </c:pt>
                <c:pt idx="36">
                  <c:v>5728502</c:v>
                </c:pt>
                <c:pt idx="37">
                  <c:v>5727651</c:v>
                </c:pt>
                <c:pt idx="38">
                  <c:v>5725226</c:v>
                </c:pt>
                <c:pt idx="39">
                  <c:v>5721403</c:v>
                </c:pt>
                <c:pt idx="40">
                  <c:v>5723045</c:v>
                </c:pt>
                <c:pt idx="41">
                  <c:v>5723219</c:v>
                </c:pt>
                <c:pt idx="42">
                  <c:v>5723342</c:v>
                </c:pt>
                <c:pt idx="43">
                  <c:v>5722413</c:v>
                </c:pt>
                <c:pt idx="44">
                  <c:v>5720849</c:v>
                </c:pt>
                <c:pt idx="45">
                  <c:v>5716888</c:v>
                </c:pt>
                <c:pt idx="46">
                  <c:v>5714153</c:v>
                </c:pt>
                <c:pt idx="47">
                  <c:v>5714862</c:v>
                </c:pt>
                <c:pt idx="48">
                  <c:v>5716119</c:v>
                </c:pt>
                <c:pt idx="49">
                  <c:v>5716910</c:v>
                </c:pt>
                <c:pt idx="50">
                  <c:v>5717058</c:v>
                </c:pt>
                <c:pt idx="51">
                  <c:v>5714750</c:v>
                </c:pt>
                <c:pt idx="52">
                  <c:v>5710869</c:v>
                </c:pt>
                <c:pt idx="53">
                  <c:v>5709464</c:v>
                </c:pt>
                <c:pt idx="54">
                  <c:v>5709144</c:v>
                </c:pt>
                <c:pt idx="55">
                  <c:v>5708605</c:v>
                </c:pt>
                <c:pt idx="56">
                  <c:v>5712921</c:v>
                </c:pt>
                <c:pt idx="57">
                  <c:v>5712446</c:v>
                </c:pt>
                <c:pt idx="58">
                  <c:v>5711570</c:v>
                </c:pt>
                <c:pt idx="59">
                  <c:v>5709777</c:v>
                </c:pt>
                <c:pt idx="60">
                  <c:v>5708107</c:v>
                </c:pt>
                <c:pt idx="61">
                  <c:v>5707404</c:v>
                </c:pt>
                <c:pt idx="62">
                  <c:v>5707452</c:v>
                </c:pt>
                <c:pt idx="63">
                  <c:v>5708260</c:v>
                </c:pt>
                <c:pt idx="64">
                  <c:v>5708812</c:v>
                </c:pt>
                <c:pt idx="65">
                  <c:v>5708042</c:v>
                </c:pt>
                <c:pt idx="66">
                  <c:v>5706404</c:v>
                </c:pt>
                <c:pt idx="67">
                  <c:v>5703555</c:v>
                </c:pt>
                <c:pt idx="68">
                  <c:v>5701544</c:v>
                </c:pt>
                <c:pt idx="69">
                  <c:v>5700951</c:v>
                </c:pt>
                <c:pt idx="70">
                  <c:v>5701697</c:v>
                </c:pt>
                <c:pt idx="71">
                  <c:v>5701226</c:v>
                </c:pt>
                <c:pt idx="72">
                  <c:v>5699335</c:v>
                </c:pt>
                <c:pt idx="73">
                  <c:v>5697206</c:v>
                </c:pt>
                <c:pt idx="74">
                  <c:v>5695530</c:v>
                </c:pt>
                <c:pt idx="75">
                  <c:v>5694197</c:v>
                </c:pt>
                <c:pt idx="76">
                  <c:v>5694230</c:v>
                </c:pt>
                <c:pt idx="77">
                  <c:v>5689850</c:v>
                </c:pt>
                <c:pt idx="78">
                  <c:v>5687832</c:v>
                </c:pt>
                <c:pt idx="79">
                  <c:v>5684691</c:v>
                </c:pt>
                <c:pt idx="80">
                  <c:v>5682378</c:v>
                </c:pt>
                <c:pt idx="81">
                  <c:v>5680276</c:v>
                </c:pt>
                <c:pt idx="82">
                  <c:v>5680336</c:v>
                </c:pt>
                <c:pt idx="83">
                  <c:v>5682767</c:v>
                </c:pt>
                <c:pt idx="84">
                  <c:v>5683932</c:v>
                </c:pt>
                <c:pt idx="85">
                  <c:v>5681428</c:v>
                </c:pt>
                <c:pt idx="86">
                  <c:v>5681146</c:v>
                </c:pt>
                <c:pt idx="87">
                  <c:v>5678730</c:v>
                </c:pt>
                <c:pt idx="88">
                  <c:v>5676707</c:v>
                </c:pt>
                <c:pt idx="89">
                  <c:v>5675730</c:v>
                </c:pt>
                <c:pt idx="90">
                  <c:v>5675429</c:v>
                </c:pt>
                <c:pt idx="91">
                  <c:v>5672715</c:v>
                </c:pt>
                <c:pt idx="92">
                  <c:v>5716578</c:v>
                </c:pt>
                <c:pt idx="93">
                  <c:v>5714858</c:v>
                </c:pt>
                <c:pt idx="94">
                  <c:v>5715623</c:v>
                </c:pt>
                <c:pt idx="95">
                  <c:v>5713348</c:v>
                </c:pt>
                <c:pt idx="96">
                  <c:v>5717407</c:v>
                </c:pt>
                <c:pt idx="97">
                  <c:v>5789481</c:v>
                </c:pt>
                <c:pt idx="98">
                  <c:v>5862870</c:v>
                </c:pt>
                <c:pt idx="99">
                  <c:v>5861203</c:v>
                </c:pt>
                <c:pt idx="100">
                  <c:v>5854990</c:v>
                </c:pt>
                <c:pt idx="101">
                  <c:v>5851302</c:v>
                </c:pt>
                <c:pt idx="102">
                  <c:v>5849936</c:v>
                </c:pt>
                <c:pt idx="103">
                  <c:v>5851290</c:v>
                </c:pt>
                <c:pt idx="104">
                  <c:v>5849925</c:v>
                </c:pt>
                <c:pt idx="105">
                  <c:v>5848886</c:v>
                </c:pt>
                <c:pt idx="106">
                  <c:v>5847161</c:v>
                </c:pt>
                <c:pt idx="107">
                  <c:v>5845227</c:v>
                </c:pt>
                <c:pt idx="108">
                  <c:v>5841341</c:v>
                </c:pt>
                <c:pt idx="109">
                  <c:v>5838598</c:v>
                </c:pt>
                <c:pt idx="110">
                  <c:v>5836213</c:v>
                </c:pt>
                <c:pt idx="111">
                  <c:v>5837648</c:v>
                </c:pt>
                <c:pt idx="112">
                  <c:v>5834053</c:v>
                </c:pt>
                <c:pt idx="113">
                  <c:v>5832679</c:v>
                </c:pt>
                <c:pt idx="114">
                  <c:v>5830046</c:v>
                </c:pt>
                <c:pt idx="115">
                  <c:v>5824558</c:v>
                </c:pt>
                <c:pt idx="116">
                  <c:v>5821139</c:v>
                </c:pt>
                <c:pt idx="117">
                  <c:v>5819933</c:v>
                </c:pt>
                <c:pt idx="118">
                  <c:v>5819489</c:v>
                </c:pt>
                <c:pt idx="119">
                  <c:v>5821329</c:v>
                </c:pt>
                <c:pt idx="120">
                  <c:v>5819197</c:v>
                </c:pt>
                <c:pt idx="121">
                  <c:v>5818431</c:v>
                </c:pt>
                <c:pt idx="122">
                  <c:v>5816164</c:v>
                </c:pt>
                <c:pt idx="123">
                  <c:v>5812568</c:v>
                </c:pt>
                <c:pt idx="124">
                  <c:v>5811448</c:v>
                </c:pt>
                <c:pt idx="125">
                  <c:v>5810571</c:v>
                </c:pt>
                <c:pt idx="126">
                  <c:v>5809116</c:v>
                </c:pt>
                <c:pt idx="127">
                  <c:v>5806943</c:v>
                </c:pt>
                <c:pt idx="128">
                  <c:v>5800715</c:v>
                </c:pt>
                <c:pt idx="129">
                  <c:v>5795184</c:v>
                </c:pt>
                <c:pt idx="130">
                  <c:v>5792336</c:v>
                </c:pt>
                <c:pt idx="131">
                  <c:v>5793910</c:v>
                </c:pt>
                <c:pt idx="132">
                  <c:v>5795270</c:v>
                </c:pt>
                <c:pt idx="133">
                  <c:v>5794998</c:v>
                </c:pt>
                <c:pt idx="134">
                  <c:v>5795661</c:v>
                </c:pt>
                <c:pt idx="135">
                  <c:v>5794804</c:v>
                </c:pt>
                <c:pt idx="136">
                  <c:v>5790996</c:v>
                </c:pt>
                <c:pt idx="137">
                  <c:v>5788813</c:v>
                </c:pt>
                <c:pt idx="138">
                  <c:v>5787892</c:v>
                </c:pt>
                <c:pt idx="139">
                  <c:v>5786510</c:v>
                </c:pt>
                <c:pt idx="140">
                  <c:v>5777468</c:v>
                </c:pt>
                <c:pt idx="141">
                  <c:v>5776050</c:v>
                </c:pt>
                <c:pt idx="142">
                  <c:v>5775248</c:v>
                </c:pt>
                <c:pt idx="143">
                  <c:v>5771406</c:v>
                </c:pt>
                <c:pt idx="144">
                  <c:v>5769144</c:v>
                </c:pt>
                <c:pt idx="145">
                  <c:v>5765481</c:v>
                </c:pt>
                <c:pt idx="146">
                  <c:v>5765423</c:v>
                </c:pt>
                <c:pt idx="147">
                  <c:v>5766420</c:v>
                </c:pt>
                <c:pt idx="148">
                  <c:v>5763171</c:v>
                </c:pt>
                <c:pt idx="149">
                  <c:v>5765379</c:v>
                </c:pt>
                <c:pt idx="150">
                  <c:v>5762615</c:v>
                </c:pt>
                <c:pt idx="151">
                  <c:v>5759561</c:v>
                </c:pt>
                <c:pt idx="152">
                  <c:v>5758728</c:v>
                </c:pt>
                <c:pt idx="153">
                  <c:v>5755668</c:v>
                </c:pt>
                <c:pt idx="154">
                  <c:v>5753473</c:v>
                </c:pt>
                <c:pt idx="155">
                  <c:v>5755434</c:v>
                </c:pt>
                <c:pt idx="156">
                  <c:v>5753648</c:v>
                </c:pt>
                <c:pt idx="157">
                  <c:v>5750519</c:v>
                </c:pt>
                <c:pt idx="158">
                  <c:v>5747840</c:v>
                </c:pt>
                <c:pt idx="159">
                  <c:v>5747223</c:v>
                </c:pt>
                <c:pt idx="160">
                  <c:v>5745794</c:v>
                </c:pt>
                <c:pt idx="161">
                  <c:v>5744497</c:v>
                </c:pt>
                <c:pt idx="162">
                  <c:v>5746199</c:v>
                </c:pt>
                <c:pt idx="163">
                  <c:v>5743566</c:v>
                </c:pt>
                <c:pt idx="164">
                  <c:v>5740745</c:v>
                </c:pt>
                <c:pt idx="165">
                  <c:v>5738413</c:v>
                </c:pt>
                <c:pt idx="166">
                  <c:v>5739426</c:v>
                </c:pt>
                <c:pt idx="167">
                  <c:v>5739071</c:v>
                </c:pt>
                <c:pt idx="168">
                  <c:v>5736778</c:v>
                </c:pt>
                <c:pt idx="169">
                  <c:v>5736168</c:v>
                </c:pt>
                <c:pt idx="170">
                  <c:v>5734209</c:v>
                </c:pt>
                <c:pt idx="171">
                  <c:v>5730656</c:v>
                </c:pt>
                <c:pt idx="172">
                  <c:v>5727438</c:v>
                </c:pt>
                <c:pt idx="173">
                  <c:v>5728685</c:v>
                </c:pt>
                <c:pt idx="174">
                  <c:v>5725812</c:v>
                </c:pt>
                <c:pt idx="175">
                  <c:v>5723615</c:v>
                </c:pt>
                <c:pt idx="176">
                  <c:v>5723474</c:v>
                </c:pt>
                <c:pt idx="177">
                  <c:v>5723241</c:v>
                </c:pt>
                <c:pt idx="178">
                  <c:v>5719995</c:v>
                </c:pt>
                <c:pt idx="179">
                  <c:v>5717888</c:v>
                </c:pt>
                <c:pt idx="180">
                  <c:v>5717448</c:v>
                </c:pt>
                <c:pt idx="181">
                  <c:v>5715475</c:v>
                </c:pt>
                <c:pt idx="182">
                  <c:v>5713668</c:v>
                </c:pt>
                <c:pt idx="183">
                  <c:v>5711658</c:v>
                </c:pt>
                <c:pt idx="184">
                  <c:v>5708787</c:v>
                </c:pt>
                <c:pt idx="185">
                  <c:v>5701074</c:v>
                </c:pt>
                <c:pt idx="186">
                  <c:v>5698769</c:v>
                </c:pt>
                <c:pt idx="187">
                  <c:v>5698679</c:v>
                </c:pt>
                <c:pt idx="188">
                  <c:v>5698590</c:v>
                </c:pt>
                <c:pt idx="189">
                  <c:v>5696513</c:v>
                </c:pt>
                <c:pt idx="190">
                  <c:v>5694661</c:v>
                </c:pt>
                <c:pt idx="191">
                  <c:v>5692863</c:v>
                </c:pt>
                <c:pt idx="192">
                  <c:v>5690270</c:v>
                </c:pt>
                <c:pt idx="193">
                  <c:v>5687720</c:v>
                </c:pt>
                <c:pt idx="194">
                  <c:v>5686798</c:v>
                </c:pt>
                <c:pt idx="195">
                  <c:v>5686094</c:v>
                </c:pt>
                <c:pt idx="196">
                  <c:v>5685683</c:v>
                </c:pt>
                <c:pt idx="197">
                  <c:v>5685683</c:v>
                </c:pt>
                <c:pt idx="198">
                  <c:v>5679832</c:v>
                </c:pt>
                <c:pt idx="199">
                  <c:v>5676646</c:v>
                </c:pt>
                <c:pt idx="200">
                  <c:v>5674970</c:v>
                </c:pt>
                <c:pt idx="201">
                  <c:v>5672449</c:v>
                </c:pt>
                <c:pt idx="202">
                  <c:v>5670313</c:v>
                </c:pt>
                <c:pt idx="203">
                  <c:v>5667640</c:v>
                </c:pt>
                <c:pt idx="204">
                  <c:v>5666411</c:v>
                </c:pt>
                <c:pt idx="205">
                  <c:v>5665636</c:v>
                </c:pt>
                <c:pt idx="206">
                  <c:v>5663388</c:v>
                </c:pt>
                <c:pt idx="207">
                  <c:v>5660343</c:v>
                </c:pt>
                <c:pt idx="208">
                  <c:v>5659805</c:v>
                </c:pt>
                <c:pt idx="209">
                  <c:v>5657754</c:v>
                </c:pt>
                <c:pt idx="210">
                  <c:v>5655340</c:v>
                </c:pt>
                <c:pt idx="211">
                  <c:v>5652288</c:v>
                </c:pt>
                <c:pt idx="212">
                  <c:v>5649923</c:v>
                </c:pt>
                <c:pt idx="213">
                  <c:v>5647383</c:v>
                </c:pt>
                <c:pt idx="214">
                  <c:v>5645287</c:v>
                </c:pt>
                <c:pt idx="215">
                  <c:v>5644951</c:v>
                </c:pt>
                <c:pt idx="216">
                  <c:v>5644213</c:v>
                </c:pt>
                <c:pt idx="217">
                  <c:v>5644360</c:v>
                </c:pt>
                <c:pt idx="218">
                  <c:v>5640443</c:v>
                </c:pt>
                <c:pt idx="219">
                  <c:v>5627654</c:v>
                </c:pt>
                <c:pt idx="220">
                  <c:v>5625254</c:v>
                </c:pt>
                <c:pt idx="221">
                  <c:v>5623219</c:v>
                </c:pt>
                <c:pt idx="222">
                  <c:v>5621812</c:v>
                </c:pt>
                <c:pt idx="223">
                  <c:v>5622745</c:v>
                </c:pt>
                <c:pt idx="224">
                  <c:v>5621234</c:v>
                </c:pt>
                <c:pt idx="225">
                  <c:v>5620778</c:v>
                </c:pt>
                <c:pt idx="226">
                  <c:v>5619475</c:v>
                </c:pt>
                <c:pt idx="227">
                  <c:v>5617830</c:v>
                </c:pt>
                <c:pt idx="228">
                  <c:v>5616448</c:v>
                </c:pt>
                <c:pt idx="229">
                  <c:v>5617035</c:v>
                </c:pt>
                <c:pt idx="230">
                  <c:v>5616734</c:v>
                </c:pt>
                <c:pt idx="231">
                  <c:v>5614655</c:v>
                </c:pt>
                <c:pt idx="232">
                  <c:v>5615275</c:v>
                </c:pt>
                <c:pt idx="233">
                  <c:v>5613631</c:v>
                </c:pt>
                <c:pt idx="234">
                  <c:v>5613981</c:v>
                </c:pt>
                <c:pt idx="235">
                  <c:v>5614150</c:v>
                </c:pt>
                <c:pt idx="236">
                  <c:v>5614155</c:v>
                </c:pt>
                <c:pt idx="237">
                  <c:v>5614142</c:v>
                </c:pt>
                <c:pt idx="238">
                  <c:v>5613572</c:v>
                </c:pt>
                <c:pt idx="239">
                  <c:v>5612399</c:v>
                </c:pt>
                <c:pt idx="240">
                  <c:v>5610729</c:v>
                </c:pt>
                <c:pt idx="241">
                  <c:v>5610677</c:v>
                </c:pt>
                <c:pt idx="242">
                  <c:v>5610433</c:v>
                </c:pt>
                <c:pt idx="243">
                  <c:v>5611121</c:v>
                </c:pt>
                <c:pt idx="244">
                  <c:v>5611167</c:v>
                </c:pt>
                <c:pt idx="245">
                  <c:v>5610871</c:v>
                </c:pt>
                <c:pt idx="246">
                  <c:v>5610049</c:v>
                </c:pt>
                <c:pt idx="247">
                  <c:v>5608020</c:v>
                </c:pt>
                <c:pt idx="248">
                  <c:v>5606047</c:v>
                </c:pt>
                <c:pt idx="249">
                  <c:v>5604636</c:v>
                </c:pt>
                <c:pt idx="250">
                  <c:v>5604701</c:v>
                </c:pt>
                <c:pt idx="251">
                  <c:v>5604604</c:v>
                </c:pt>
                <c:pt idx="252">
                  <c:v>5604546</c:v>
                </c:pt>
                <c:pt idx="253">
                  <c:v>5606984</c:v>
                </c:pt>
                <c:pt idx="254">
                  <c:v>5606789</c:v>
                </c:pt>
                <c:pt idx="255">
                  <c:v>5603996</c:v>
                </c:pt>
                <c:pt idx="256">
                  <c:v>5602096</c:v>
                </c:pt>
                <c:pt idx="257">
                  <c:v>5601774</c:v>
                </c:pt>
                <c:pt idx="258">
                  <c:v>5600962</c:v>
                </c:pt>
                <c:pt idx="259">
                  <c:v>5600093</c:v>
                </c:pt>
                <c:pt idx="260">
                  <c:v>5597379</c:v>
                </c:pt>
                <c:pt idx="261">
                  <c:v>5597106</c:v>
                </c:pt>
                <c:pt idx="262">
                  <c:v>5594388</c:v>
                </c:pt>
                <c:pt idx="263">
                  <c:v>5592690</c:v>
                </c:pt>
                <c:pt idx="264">
                  <c:v>5592184</c:v>
                </c:pt>
                <c:pt idx="265">
                  <c:v>5597087</c:v>
                </c:pt>
                <c:pt idx="266">
                  <c:v>5596748</c:v>
                </c:pt>
                <c:pt idx="267">
                  <c:v>5595438</c:v>
                </c:pt>
                <c:pt idx="268">
                  <c:v>5594299</c:v>
                </c:pt>
                <c:pt idx="269">
                  <c:v>5592832</c:v>
                </c:pt>
                <c:pt idx="270">
                  <c:v>5591664</c:v>
                </c:pt>
                <c:pt idx="271">
                  <c:v>5592680</c:v>
                </c:pt>
                <c:pt idx="272">
                  <c:v>5591967</c:v>
                </c:pt>
                <c:pt idx="273">
                  <c:v>5590842</c:v>
                </c:pt>
                <c:pt idx="274">
                  <c:v>5590640</c:v>
                </c:pt>
                <c:pt idx="275">
                  <c:v>5588409</c:v>
                </c:pt>
                <c:pt idx="276">
                  <c:v>5586279</c:v>
                </c:pt>
                <c:pt idx="277">
                  <c:v>5583723</c:v>
                </c:pt>
                <c:pt idx="278">
                  <c:v>5583150</c:v>
                </c:pt>
                <c:pt idx="279">
                  <c:v>5582100</c:v>
                </c:pt>
                <c:pt idx="280">
                  <c:v>5581051</c:v>
                </c:pt>
                <c:pt idx="281">
                  <c:v>5579341</c:v>
                </c:pt>
                <c:pt idx="282">
                  <c:v>5573041</c:v>
                </c:pt>
                <c:pt idx="283">
                  <c:v>5567474</c:v>
                </c:pt>
                <c:pt idx="284">
                  <c:v>5564380</c:v>
                </c:pt>
                <c:pt idx="285">
                  <c:v>5562976</c:v>
                </c:pt>
                <c:pt idx="286">
                  <c:v>5561465</c:v>
                </c:pt>
                <c:pt idx="287">
                  <c:v>5559182</c:v>
                </c:pt>
                <c:pt idx="288">
                  <c:v>5559143</c:v>
                </c:pt>
                <c:pt idx="289">
                  <c:v>5560663</c:v>
                </c:pt>
                <c:pt idx="290">
                  <c:v>5558548</c:v>
                </c:pt>
                <c:pt idx="291">
                  <c:v>5556914</c:v>
                </c:pt>
                <c:pt idx="292">
                  <c:v>5556436</c:v>
                </c:pt>
                <c:pt idx="293">
                  <c:v>5555199</c:v>
                </c:pt>
                <c:pt idx="294">
                  <c:v>5551876</c:v>
                </c:pt>
                <c:pt idx="295">
                  <c:v>5550411</c:v>
                </c:pt>
                <c:pt idx="296">
                  <c:v>5547752</c:v>
                </c:pt>
                <c:pt idx="297">
                  <c:v>5544006</c:v>
                </c:pt>
                <c:pt idx="298">
                  <c:v>5541898</c:v>
                </c:pt>
                <c:pt idx="299">
                  <c:v>5540760</c:v>
                </c:pt>
                <c:pt idx="300">
                  <c:v>5540183</c:v>
                </c:pt>
                <c:pt idx="301">
                  <c:v>5540587</c:v>
                </c:pt>
                <c:pt idx="302">
                  <c:v>5539587</c:v>
                </c:pt>
                <c:pt idx="303">
                  <c:v>5538774</c:v>
                </c:pt>
                <c:pt idx="304">
                  <c:v>5535423</c:v>
                </c:pt>
                <c:pt idx="305">
                  <c:v>5532875</c:v>
                </c:pt>
                <c:pt idx="306">
                  <c:v>5532330</c:v>
                </c:pt>
                <c:pt idx="307">
                  <c:v>5532147</c:v>
                </c:pt>
                <c:pt idx="308">
                  <c:v>5532159</c:v>
                </c:pt>
                <c:pt idx="309">
                  <c:v>5531584</c:v>
                </c:pt>
                <c:pt idx="310">
                  <c:v>5529112</c:v>
                </c:pt>
                <c:pt idx="311">
                  <c:v>5525021</c:v>
                </c:pt>
                <c:pt idx="312">
                  <c:v>5522796</c:v>
                </c:pt>
                <c:pt idx="313">
                  <c:v>5522232</c:v>
                </c:pt>
                <c:pt idx="314">
                  <c:v>5521679</c:v>
                </c:pt>
                <c:pt idx="315">
                  <c:v>5523574</c:v>
                </c:pt>
                <c:pt idx="316">
                  <c:v>5523045</c:v>
                </c:pt>
                <c:pt idx="317">
                  <c:v>5523051</c:v>
                </c:pt>
                <c:pt idx="318">
                  <c:v>5523850</c:v>
                </c:pt>
                <c:pt idx="319">
                  <c:v>5522431</c:v>
                </c:pt>
                <c:pt idx="320">
                  <c:v>5521397</c:v>
                </c:pt>
                <c:pt idx="321">
                  <c:v>5522042</c:v>
                </c:pt>
                <c:pt idx="322">
                  <c:v>5519841</c:v>
                </c:pt>
                <c:pt idx="323">
                  <c:v>5517734</c:v>
                </c:pt>
                <c:pt idx="324">
                  <c:v>5516281</c:v>
                </c:pt>
                <c:pt idx="325">
                  <c:v>5513054</c:v>
                </c:pt>
                <c:pt idx="326">
                  <c:v>5511136</c:v>
                </c:pt>
                <c:pt idx="327">
                  <c:v>5510299</c:v>
                </c:pt>
                <c:pt idx="328">
                  <c:v>5507753</c:v>
                </c:pt>
                <c:pt idx="329">
                  <c:v>5506227</c:v>
                </c:pt>
                <c:pt idx="330">
                  <c:v>5504071</c:v>
                </c:pt>
                <c:pt idx="331">
                  <c:v>5505690</c:v>
                </c:pt>
                <c:pt idx="332">
                  <c:v>5501857</c:v>
                </c:pt>
                <c:pt idx="333">
                  <c:v>5500458</c:v>
                </c:pt>
                <c:pt idx="334">
                  <c:v>5499535</c:v>
                </c:pt>
                <c:pt idx="335">
                  <c:v>5499082</c:v>
                </c:pt>
                <c:pt idx="336">
                  <c:v>5497681</c:v>
                </c:pt>
                <c:pt idx="337">
                  <c:v>5496888</c:v>
                </c:pt>
                <c:pt idx="338">
                  <c:v>5495838</c:v>
                </c:pt>
                <c:pt idx="339">
                  <c:v>5493379</c:v>
                </c:pt>
                <c:pt idx="340">
                  <c:v>5491333</c:v>
                </c:pt>
                <c:pt idx="341">
                  <c:v>5490575</c:v>
                </c:pt>
                <c:pt idx="342">
                  <c:v>5488930</c:v>
                </c:pt>
                <c:pt idx="343">
                  <c:v>5489916</c:v>
                </c:pt>
                <c:pt idx="344">
                  <c:v>5489335</c:v>
                </c:pt>
                <c:pt idx="345">
                  <c:v>5486359</c:v>
                </c:pt>
                <c:pt idx="346">
                  <c:v>5485146</c:v>
                </c:pt>
                <c:pt idx="347">
                  <c:v>5482955</c:v>
                </c:pt>
                <c:pt idx="348">
                  <c:v>5484645</c:v>
                </c:pt>
                <c:pt idx="349">
                  <c:v>5486811</c:v>
                </c:pt>
                <c:pt idx="350">
                  <c:v>5486435</c:v>
                </c:pt>
                <c:pt idx="351">
                  <c:v>5485955</c:v>
                </c:pt>
                <c:pt idx="352">
                  <c:v>5484709</c:v>
                </c:pt>
                <c:pt idx="353">
                  <c:v>5481950</c:v>
                </c:pt>
                <c:pt idx="354">
                  <c:v>5479486</c:v>
                </c:pt>
                <c:pt idx="355">
                  <c:v>5478680</c:v>
                </c:pt>
                <c:pt idx="356">
                  <c:v>5477349</c:v>
                </c:pt>
                <c:pt idx="357">
                  <c:v>5475004</c:v>
                </c:pt>
                <c:pt idx="358">
                  <c:v>5471971</c:v>
                </c:pt>
                <c:pt idx="359">
                  <c:v>5468782</c:v>
                </c:pt>
                <c:pt idx="360">
                  <c:v>5466388</c:v>
                </c:pt>
                <c:pt idx="361">
                  <c:v>5464673</c:v>
                </c:pt>
                <c:pt idx="362">
                  <c:v>5462641</c:v>
                </c:pt>
                <c:pt idx="363">
                  <c:v>5461322</c:v>
                </c:pt>
              </c:numCache>
            </c:numRef>
          </c:val>
          <c:smooth val="0"/>
        </c:ser>
        <c:ser>
          <c:idx val="2"/>
          <c:order val="2"/>
          <c:tx>
            <c:strRef>
              <c:f>tier2!$D$3:$D$4</c:f>
              <c:strCache>
                <c:ptCount val="1"/>
                <c:pt idx="0">
                  <c:v>mobi</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tier2!$D$5:$D$369</c:f>
              <c:numCache>
                <c:formatCode>General</c:formatCode>
                <c:ptCount val="364"/>
                <c:pt idx="0">
                  <c:v>1197909</c:v>
                </c:pt>
                <c:pt idx="1">
                  <c:v>1197605</c:v>
                </c:pt>
                <c:pt idx="2">
                  <c:v>1197632</c:v>
                </c:pt>
                <c:pt idx="3">
                  <c:v>1197365</c:v>
                </c:pt>
                <c:pt idx="4">
                  <c:v>1197062</c:v>
                </c:pt>
                <c:pt idx="5">
                  <c:v>1196860</c:v>
                </c:pt>
                <c:pt idx="6">
                  <c:v>1196759</c:v>
                </c:pt>
                <c:pt idx="7">
                  <c:v>1196730</c:v>
                </c:pt>
                <c:pt idx="8">
                  <c:v>1196805</c:v>
                </c:pt>
                <c:pt idx="9">
                  <c:v>1196369</c:v>
                </c:pt>
                <c:pt idx="10">
                  <c:v>1152664</c:v>
                </c:pt>
                <c:pt idx="11">
                  <c:v>1151742</c:v>
                </c:pt>
                <c:pt idx="12">
                  <c:v>1150273</c:v>
                </c:pt>
                <c:pt idx="13">
                  <c:v>1147758</c:v>
                </c:pt>
                <c:pt idx="14">
                  <c:v>1146598</c:v>
                </c:pt>
                <c:pt idx="15">
                  <c:v>1144889</c:v>
                </c:pt>
                <c:pt idx="16">
                  <c:v>1144620</c:v>
                </c:pt>
                <c:pt idx="17">
                  <c:v>1144222</c:v>
                </c:pt>
                <c:pt idx="18">
                  <c:v>1143897</c:v>
                </c:pt>
                <c:pt idx="19">
                  <c:v>1143593</c:v>
                </c:pt>
                <c:pt idx="20">
                  <c:v>1143391</c:v>
                </c:pt>
                <c:pt idx="21">
                  <c:v>1143175</c:v>
                </c:pt>
                <c:pt idx="22">
                  <c:v>1143006</c:v>
                </c:pt>
                <c:pt idx="23">
                  <c:v>1142523</c:v>
                </c:pt>
                <c:pt idx="24">
                  <c:v>1141655</c:v>
                </c:pt>
                <c:pt idx="25">
                  <c:v>1141110</c:v>
                </c:pt>
                <c:pt idx="26">
                  <c:v>1140812</c:v>
                </c:pt>
                <c:pt idx="27">
                  <c:v>1140575</c:v>
                </c:pt>
                <c:pt idx="28">
                  <c:v>1073407</c:v>
                </c:pt>
                <c:pt idx="29">
                  <c:v>1073291</c:v>
                </c:pt>
                <c:pt idx="30">
                  <c:v>1073031</c:v>
                </c:pt>
                <c:pt idx="31">
                  <c:v>1072705</c:v>
                </c:pt>
                <c:pt idx="32">
                  <c:v>1072109</c:v>
                </c:pt>
                <c:pt idx="33">
                  <c:v>1071709</c:v>
                </c:pt>
                <c:pt idx="34">
                  <c:v>1071791</c:v>
                </c:pt>
                <c:pt idx="35">
                  <c:v>1071936</c:v>
                </c:pt>
                <c:pt idx="36">
                  <c:v>1071884</c:v>
                </c:pt>
                <c:pt idx="37">
                  <c:v>1071895</c:v>
                </c:pt>
                <c:pt idx="38">
                  <c:v>1071515</c:v>
                </c:pt>
                <c:pt idx="39">
                  <c:v>1070885</c:v>
                </c:pt>
                <c:pt idx="40">
                  <c:v>1070520</c:v>
                </c:pt>
                <c:pt idx="41">
                  <c:v>1070282</c:v>
                </c:pt>
                <c:pt idx="42">
                  <c:v>1070238</c:v>
                </c:pt>
                <c:pt idx="43">
                  <c:v>1070033</c:v>
                </c:pt>
                <c:pt idx="44">
                  <c:v>1069658</c:v>
                </c:pt>
                <c:pt idx="45">
                  <c:v>1069184</c:v>
                </c:pt>
                <c:pt idx="46">
                  <c:v>1068738</c:v>
                </c:pt>
                <c:pt idx="47">
                  <c:v>1067835</c:v>
                </c:pt>
                <c:pt idx="48">
                  <c:v>1066348</c:v>
                </c:pt>
                <c:pt idx="49">
                  <c:v>1064324</c:v>
                </c:pt>
                <c:pt idx="50">
                  <c:v>1062572</c:v>
                </c:pt>
                <c:pt idx="51">
                  <c:v>1059500</c:v>
                </c:pt>
                <c:pt idx="52">
                  <c:v>1059050</c:v>
                </c:pt>
                <c:pt idx="53">
                  <c:v>1058102</c:v>
                </c:pt>
                <c:pt idx="54">
                  <c:v>1056829</c:v>
                </c:pt>
                <c:pt idx="55">
                  <c:v>1056149</c:v>
                </c:pt>
                <c:pt idx="56">
                  <c:v>1055939</c:v>
                </c:pt>
                <c:pt idx="57">
                  <c:v>1055105</c:v>
                </c:pt>
                <c:pt idx="58">
                  <c:v>1054707</c:v>
                </c:pt>
                <c:pt idx="59">
                  <c:v>1054425</c:v>
                </c:pt>
                <c:pt idx="60">
                  <c:v>1054003</c:v>
                </c:pt>
                <c:pt idx="61">
                  <c:v>1053601</c:v>
                </c:pt>
                <c:pt idx="62">
                  <c:v>1053238</c:v>
                </c:pt>
                <c:pt idx="63">
                  <c:v>1053099</c:v>
                </c:pt>
                <c:pt idx="64">
                  <c:v>1052757</c:v>
                </c:pt>
                <c:pt idx="65">
                  <c:v>1052573</c:v>
                </c:pt>
                <c:pt idx="66">
                  <c:v>1052148</c:v>
                </c:pt>
                <c:pt idx="67">
                  <c:v>1051736</c:v>
                </c:pt>
                <c:pt idx="68">
                  <c:v>1051397</c:v>
                </c:pt>
                <c:pt idx="69">
                  <c:v>1051122</c:v>
                </c:pt>
                <c:pt idx="70">
                  <c:v>1050878</c:v>
                </c:pt>
                <c:pt idx="71">
                  <c:v>1050632</c:v>
                </c:pt>
                <c:pt idx="72">
                  <c:v>1049101</c:v>
                </c:pt>
                <c:pt idx="73">
                  <c:v>1048672</c:v>
                </c:pt>
                <c:pt idx="74">
                  <c:v>1048026</c:v>
                </c:pt>
                <c:pt idx="75">
                  <c:v>1047767</c:v>
                </c:pt>
                <c:pt idx="76">
                  <c:v>1046326</c:v>
                </c:pt>
                <c:pt idx="77">
                  <c:v>1045792</c:v>
                </c:pt>
                <c:pt idx="78">
                  <c:v>1044879</c:v>
                </c:pt>
                <c:pt idx="79">
                  <c:v>1043949</c:v>
                </c:pt>
                <c:pt idx="80">
                  <c:v>1043153</c:v>
                </c:pt>
                <c:pt idx="81">
                  <c:v>1042359</c:v>
                </c:pt>
                <c:pt idx="82">
                  <c:v>1041934</c:v>
                </c:pt>
                <c:pt idx="83">
                  <c:v>1040983</c:v>
                </c:pt>
                <c:pt idx="84">
                  <c:v>1040029</c:v>
                </c:pt>
                <c:pt idx="85">
                  <c:v>1039522</c:v>
                </c:pt>
                <c:pt idx="86">
                  <c:v>1038545</c:v>
                </c:pt>
                <c:pt idx="87">
                  <c:v>1038024</c:v>
                </c:pt>
                <c:pt idx="88">
                  <c:v>1037306</c:v>
                </c:pt>
                <c:pt idx="89">
                  <c:v>1036402</c:v>
                </c:pt>
                <c:pt idx="90">
                  <c:v>1035255</c:v>
                </c:pt>
                <c:pt idx="91">
                  <c:v>1034530</c:v>
                </c:pt>
                <c:pt idx="92">
                  <c:v>1033566</c:v>
                </c:pt>
                <c:pt idx="93">
                  <c:v>1032750</c:v>
                </c:pt>
                <c:pt idx="94">
                  <c:v>1032020</c:v>
                </c:pt>
                <c:pt idx="95">
                  <c:v>1031558</c:v>
                </c:pt>
                <c:pt idx="96">
                  <c:v>1031067</c:v>
                </c:pt>
                <c:pt idx="97">
                  <c:v>1028850</c:v>
                </c:pt>
                <c:pt idx="98">
                  <c:v>1028490</c:v>
                </c:pt>
                <c:pt idx="99">
                  <c:v>1026728</c:v>
                </c:pt>
                <c:pt idx="100">
                  <c:v>1025523</c:v>
                </c:pt>
                <c:pt idx="101">
                  <c:v>1024799</c:v>
                </c:pt>
                <c:pt idx="102">
                  <c:v>1024035</c:v>
                </c:pt>
                <c:pt idx="103">
                  <c:v>1023124</c:v>
                </c:pt>
                <c:pt idx="104">
                  <c:v>1021738</c:v>
                </c:pt>
                <c:pt idx="105">
                  <c:v>1020794</c:v>
                </c:pt>
                <c:pt idx="106">
                  <c:v>1019703</c:v>
                </c:pt>
                <c:pt idx="107">
                  <c:v>1018525</c:v>
                </c:pt>
                <c:pt idx="108">
                  <c:v>1017464</c:v>
                </c:pt>
                <c:pt idx="109">
                  <c:v>1016786</c:v>
                </c:pt>
                <c:pt idx="110">
                  <c:v>1015605</c:v>
                </c:pt>
                <c:pt idx="111">
                  <c:v>1015290</c:v>
                </c:pt>
                <c:pt idx="112">
                  <c:v>1014768</c:v>
                </c:pt>
                <c:pt idx="113">
                  <c:v>1014390</c:v>
                </c:pt>
                <c:pt idx="114">
                  <c:v>1013671</c:v>
                </c:pt>
                <c:pt idx="115">
                  <c:v>1013108</c:v>
                </c:pt>
                <c:pt idx="116">
                  <c:v>1012412</c:v>
                </c:pt>
                <c:pt idx="117">
                  <c:v>1011803</c:v>
                </c:pt>
                <c:pt idx="118">
                  <c:v>1011324</c:v>
                </c:pt>
                <c:pt idx="119">
                  <c:v>1010290</c:v>
                </c:pt>
                <c:pt idx="120">
                  <c:v>1009260</c:v>
                </c:pt>
                <c:pt idx="121">
                  <c:v>1008431</c:v>
                </c:pt>
                <c:pt idx="122">
                  <c:v>1007759</c:v>
                </c:pt>
                <c:pt idx="123">
                  <c:v>1007197</c:v>
                </c:pt>
                <c:pt idx="124">
                  <c:v>1006370</c:v>
                </c:pt>
                <c:pt idx="125">
                  <c:v>1005672</c:v>
                </c:pt>
                <c:pt idx="126">
                  <c:v>1004803</c:v>
                </c:pt>
                <c:pt idx="127">
                  <c:v>1004255</c:v>
                </c:pt>
                <c:pt idx="128">
                  <c:v>1003042</c:v>
                </c:pt>
                <c:pt idx="129">
                  <c:v>1002010</c:v>
                </c:pt>
                <c:pt idx="130">
                  <c:v>1001268</c:v>
                </c:pt>
                <c:pt idx="131">
                  <c:v>1000348</c:v>
                </c:pt>
                <c:pt idx="132">
                  <c:v>998345</c:v>
                </c:pt>
                <c:pt idx="133">
                  <c:v>996432</c:v>
                </c:pt>
                <c:pt idx="134">
                  <c:v>995634</c:v>
                </c:pt>
                <c:pt idx="135">
                  <c:v>994410</c:v>
                </c:pt>
                <c:pt idx="136">
                  <c:v>993948</c:v>
                </c:pt>
                <c:pt idx="137">
                  <c:v>993388</c:v>
                </c:pt>
                <c:pt idx="138">
                  <c:v>992893</c:v>
                </c:pt>
                <c:pt idx="139">
                  <c:v>992344</c:v>
                </c:pt>
                <c:pt idx="140">
                  <c:v>991765</c:v>
                </c:pt>
                <c:pt idx="141">
                  <c:v>978345</c:v>
                </c:pt>
                <c:pt idx="142">
                  <c:v>977116</c:v>
                </c:pt>
                <c:pt idx="143">
                  <c:v>975990</c:v>
                </c:pt>
                <c:pt idx="144">
                  <c:v>975024</c:v>
                </c:pt>
                <c:pt idx="145">
                  <c:v>973855</c:v>
                </c:pt>
                <c:pt idx="146">
                  <c:v>972768</c:v>
                </c:pt>
                <c:pt idx="147">
                  <c:v>971969</c:v>
                </c:pt>
                <c:pt idx="148">
                  <c:v>971470</c:v>
                </c:pt>
                <c:pt idx="149">
                  <c:v>971211</c:v>
                </c:pt>
                <c:pt idx="150">
                  <c:v>970696</c:v>
                </c:pt>
                <c:pt idx="151">
                  <c:v>970363</c:v>
                </c:pt>
                <c:pt idx="152">
                  <c:v>969813</c:v>
                </c:pt>
                <c:pt idx="153">
                  <c:v>969421</c:v>
                </c:pt>
                <c:pt idx="154">
                  <c:v>969233</c:v>
                </c:pt>
                <c:pt idx="155">
                  <c:v>968825</c:v>
                </c:pt>
                <c:pt idx="156">
                  <c:v>968380</c:v>
                </c:pt>
                <c:pt idx="157">
                  <c:v>967805</c:v>
                </c:pt>
                <c:pt idx="158">
                  <c:v>967229</c:v>
                </c:pt>
                <c:pt idx="159">
                  <c:v>966983</c:v>
                </c:pt>
                <c:pt idx="160">
                  <c:v>966430</c:v>
                </c:pt>
                <c:pt idx="161">
                  <c:v>965007</c:v>
                </c:pt>
                <c:pt idx="162">
                  <c:v>963222</c:v>
                </c:pt>
                <c:pt idx="163">
                  <c:v>961884</c:v>
                </c:pt>
                <c:pt idx="164">
                  <c:v>961337</c:v>
                </c:pt>
                <c:pt idx="165">
                  <c:v>960179</c:v>
                </c:pt>
                <c:pt idx="166">
                  <c:v>959053</c:v>
                </c:pt>
                <c:pt idx="167">
                  <c:v>957643</c:v>
                </c:pt>
                <c:pt idx="168">
                  <c:v>956666</c:v>
                </c:pt>
                <c:pt idx="169">
                  <c:v>955814</c:v>
                </c:pt>
                <c:pt idx="170">
                  <c:v>954320</c:v>
                </c:pt>
                <c:pt idx="171">
                  <c:v>953691</c:v>
                </c:pt>
                <c:pt idx="172">
                  <c:v>953039</c:v>
                </c:pt>
                <c:pt idx="173">
                  <c:v>951784</c:v>
                </c:pt>
                <c:pt idx="174">
                  <c:v>951080</c:v>
                </c:pt>
                <c:pt idx="175">
                  <c:v>950307</c:v>
                </c:pt>
                <c:pt idx="176">
                  <c:v>949933</c:v>
                </c:pt>
                <c:pt idx="177">
                  <c:v>949031</c:v>
                </c:pt>
                <c:pt idx="178">
                  <c:v>948530</c:v>
                </c:pt>
                <c:pt idx="179">
                  <c:v>948005</c:v>
                </c:pt>
                <c:pt idx="180">
                  <c:v>946919</c:v>
                </c:pt>
                <c:pt idx="181">
                  <c:v>946176</c:v>
                </c:pt>
                <c:pt idx="182">
                  <c:v>945376</c:v>
                </c:pt>
                <c:pt idx="183">
                  <c:v>944230</c:v>
                </c:pt>
                <c:pt idx="184">
                  <c:v>943276</c:v>
                </c:pt>
                <c:pt idx="185">
                  <c:v>942630</c:v>
                </c:pt>
                <c:pt idx="186">
                  <c:v>941842</c:v>
                </c:pt>
                <c:pt idx="187">
                  <c:v>940840</c:v>
                </c:pt>
                <c:pt idx="188">
                  <c:v>939520</c:v>
                </c:pt>
                <c:pt idx="189">
                  <c:v>938960</c:v>
                </c:pt>
                <c:pt idx="190">
                  <c:v>938123</c:v>
                </c:pt>
                <c:pt idx="191">
                  <c:v>937092</c:v>
                </c:pt>
                <c:pt idx="192">
                  <c:v>935684</c:v>
                </c:pt>
                <c:pt idx="193">
                  <c:v>934137</c:v>
                </c:pt>
                <c:pt idx="194">
                  <c:v>933047</c:v>
                </c:pt>
                <c:pt idx="195">
                  <c:v>932358</c:v>
                </c:pt>
                <c:pt idx="196">
                  <c:v>931868</c:v>
                </c:pt>
                <c:pt idx="197">
                  <c:v>931198</c:v>
                </c:pt>
                <c:pt idx="198">
                  <c:v>930361</c:v>
                </c:pt>
                <c:pt idx="199">
                  <c:v>929250</c:v>
                </c:pt>
                <c:pt idx="200">
                  <c:v>928509</c:v>
                </c:pt>
                <c:pt idx="201">
                  <c:v>927764</c:v>
                </c:pt>
                <c:pt idx="202">
                  <c:v>926996</c:v>
                </c:pt>
                <c:pt idx="203">
                  <c:v>926342</c:v>
                </c:pt>
                <c:pt idx="204">
                  <c:v>925446</c:v>
                </c:pt>
                <c:pt idx="205">
                  <c:v>924674</c:v>
                </c:pt>
                <c:pt idx="206">
                  <c:v>923905</c:v>
                </c:pt>
                <c:pt idx="207">
                  <c:v>923097</c:v>
                </c:pt>
                <c:pt idx="208">
                  <c:v>922023</c:v>
                </c:pt>
                <c:pt idx="209">
                  <c:v>921284</c:v>
                </c:pt>
                <c:pt idx="210">
                  <c:v>919921</c:v>
                </c:pt>
                <c:pt idx="211">
                  <c:v>918256</c:v>
                </c:pt>
                <c:pt idx="212">
                  <c:v>917213</c:v>
                </c:pt>
                <c:pt idx="213">
                  <c:v>916415</c:v>
                </c:pt>
                <c:pt idx="214">
                  <c:v>915695</c:v>
                </c:pt>
                <c:pt idx="215">
                  <c:v>914925</c:v>
                </c:pt>
                <c:pt idx="216">
                  <c:v>913981</c:v>
                </c:pt>
                <c:pt idx="217">
                  <c:v>913099</c:v>
                </c:pt>
                <c:pt idx="218">
                  <c:v>912621</c:v>
                </c:pt>
                <c:pt idx="219">
                  <c:v>911957</c:v>
                </c:pt>
                <c:pt idx="220">
                  <c:v>911118</c:v>
                </c:pt>
                <c:pt idx="221">
                  <c:v>910221</c:v>
                </c:pt>
                <c:pt idx="222">
                  <c:v>909340</c:v>
                </c:pt>
                <c:pt idx="223">
                  <c:v>908656</c:v>
                </c:pt>
                <c:pt idx="224">
                  <c:v>908277</c:v>
                </c:pt>
                <c:pt idx="225">
                  <c:v>907839</c:v>
                </c:pt>
                <c:pt idx="226">
                  <c:v>907404</c:v>
                </c:pt>
                <c:pt idx="227">
                  <c:v>906344</c:v>
                </c:pt>
                <c:pt idx="228">
                  <c:v>905935</c:v>
                </c:pt>
                <c:pt idx="229">
                  <c:v>905507</c:v>
                </c:pt>
                <c:pt idx="230">
                  <c:v>905181</c:v>
                </c:pt>
                <c:pt idx="231">
                  <c:v>904812</c:v>
                </c:pt>
                <c:pt idx="232">
                  <c:v>904456</c:v>
                </c:pt>
                <c:pt idx="233">
                  <c:v>903840</c:v>
                </c:pt>
                <c:pt idx="234">
                  <c:v>903227</c:v>
                </c:pt>
                <c:pt idx="235">
                  <c:v>902727</c:v>
                </c:pt>
                <c:pt idx="236">
                  <c:v>902359</c:v>
                </c:pt>
                <c:pt idx="237">
                  <c:v>902170</c:v>
                </c:pt>
                <c:pt idx="238">
                  <c:v>901966</c:v>
                </c:pt>
                <c:pt idx="239">
                  <c:v>901610</c:v>
                </c:pt>
                <c:pt idx="240">
                  <c:v>900830</c:v>
                </c:pt>
                <c:pt idx="241">
                  <c:v>900079</c:v>
                </c:pt>
                <c:pt idx="242">
                  <c:v>899481</c:v>
                </c:pt>
                <c:pt idx="243">
                  <c:v>898465</c:v>
                </c:pt>
                <c:pt idx="244">
                  <c:v>897523</c:v>
                </c:pt>
                <c:pt idx="245">
                  <c:v>896552</c:v>
                </c:pt>
                <c:pt idx="246">
                  <c:v>895879</c:v>
                </c:pt>
                <c:pt idx="247">
                  <c:v>894942</c:v>
                </c:pt>
                <c:pt idx="248">
                  <c:v>893932</c:v>
                </c:pt>
                <c:pt idx="249">
                  <c:v>893446</c:v>
                </c:pt>
                <c:pt idx="250">
                  <c:v>892756</c:v>
                </c:pt>
                <c:pt idx="251">
                  <c:v>891832</c:v>
                </c:pt>
                <c:pt idx="252">
                  <c:v>888149</c:v>
                </c:pt>
                <c:pt idx="253">
                  <c:v>887428</c:v>
                </c:pt>
                <c:pt idx="254">
                  <c:v>886594</c:v>
                </c:pt>
                <c:pt idx="255">
                  <c:v>885217</c:v>
                </c:pt>
                <c:pt idx="256">
                  <c:v>884765</c:v>
                </c:pt>
                <c:pt idx="257">
                  <c:v>884237</c:v>
                </c:pt>
                <c:pt idx="258">
                  <c:v>883412</c:v>
                </c:pt>
                <c:pt idx="259">
                  <c:v>882533</c:v>
                </c:pt>
                <c:pt idx="260">
                  <c:v>882266</c:v>
                </c:pt>
                <c:pt idx="261">
                  <c:v>881777</c:v>
                </c:pt>
                <c:pt idx="262">
                  <c:v>880804</c:v>
                </c:pt>
                <c:pt idx="263">
                  <c:v>880371</c:v>
                </c:pt>
                <c:pt idx="264">
                  <c:v>879661</c:v>
                </c:pt>
                <c:pt idx="265">
                  <c:v>879038</c:v>
                </c:pt>
                <c:pt idx="266">
                  <c:v>878556</c:v>
                </c:pt>
                <c:pt idx="267">
                  <c:v>878327</c:v>
                </c:pt>
                <c:pt idx="268">
                  <c:v>877243</c:v>
                </c:pt>
                <c:pt idx="269">
                  <c:v>876264</c:v>
                </c:pt>
                <c:pt idx="270">
                  <c:v>875717</c:v>
                </c:pt>
                <c:pt idx="271">
                  <c:v>875142</c:v>
                </c:pt>
                <c:pt idx="272">
                  <c:v>874519</c:v>
                </c:pt>
                <c:pt idx="273">
                  <c:v>873898</c:v>
                </c:pt>
                <c:pt idx="274">
                  <c:v>874943</c:v>
                </c:pt>
                <c:pt idx="275">
                  <c:v>879731</c:v>
                </c:pt>
                <c:pt idx="276">
                  <c:v>878531</c:v>
                </c:pt>
                <c:pt idx="277">
                  <c:v>878275</c:v>
                </c:pt>
                <c:pt idx="278">
                  <c:v>877627</c:v>
                </c:pt>
                <c:pt idx="279">
                  <c:v>876926</c:v>
                </c:pt>
                <c:pt idx="280">
                  <c:v>876606</c:v>
                </c:pt>
                <c:pt idx="281">
                  <c:v>876409</c:v>
                </c:pt>
                <c:pt idx="282">
                  <c:v>876675</c:v>
                </c:pt>
                <c:pt idx="283">
                  <c:v>876212</c:v>
                </c:pt>
                <c:pt idx="284">
                  <c:v>875893</c:v>
                </c:pt>
                <c:pt idx="285">
                  <c:v>875574</c:v>
                </c:pt>
                <c:pt idx="286">
                  <c:v>874410</c:v>
                </c:pt>
                <c:pt idx="287">
                  <c:v>873830</c:v>
                </c:pt>
                <c:pt idx="288">
                  <c:v>874083</c:v>
                </c:pt>
                <c:pt idx="289">
                  <c:v>873740</c:v>
                </c:pt>
                <c:pt idx="290">
                  <c:v>872821</c:v>
                </c:pt>
                <c:pt idx="291">
                  <c:v>872423</c:v>
                </c:pt>
                <c:pt idx="292">
                  <c:v>871726</c:v>
                </c:pt>
                <c:pt idx="293">
                  <c:v>871595</c:v>
                </c:pt>
                <c:pt idx="294">
                  <c:v>871062</c:v>
                </c:pt>
                <c:pt idx="295">
                  <c:v>871263</c:v>
                </c:pt>
                <c:pt idx="296">
                  <c:v>871217</c:v>
                </c:pt>
                <c:pt idx="297">
                  <c:v>870746</c:v>
                </c:pt>
                <c:pt idx="298">
                  <c:v>870174</c:v>
                </c:pt>
                <c:pt idx="299">
                  <c:v>870187</c:v>
                </c:pt>
                <c:pt idx="300">
                  <c:v>869480</c:v>
                </c:pt>
                <c:pt idx="301">
                  <c:v>865851</c:v>
                </c:pt>
                <c:pt idx="302">
                  <c:v>865028</c:v>
                </c:pt>
                <c:pt idx="303">
                  <c:v>865264</c:v>
                </c:pt>
                <c:pt idx="304">
                  <c:v>864912</c:v>
                </c:pt>
                <c:pt idx="305">
                  <c:v>864418</c:v>
                </c:pt>
                <c:pt idx="306">
                  <c:v>864059</c:v>
                </c:pt>
                <c:pt idx="307">
                  <c:v>863869</c:v>
                </c:pt>
                <c:pt idx="308">
                  <c:v>863280</c:v>
                </c:pt>
                <c:pt idx="309">
                  <c:v>862713</c:v>
                </c:pt>
                <c:pt idx="310">
                  <c:v>861247</c:v>
                </c:pt>
                <c:pt idx="311">
                  <c:v>860747</c:v>
                </c:pt>
                <c:pt idx="312">
                  <c:v>859804</c:v>
                </c:pt>
                <c:pt idx="313">
                  <c:v>859460</c:v>
                </c:pt>
                <c:pt idx="314">
                  <c:v>858914</c:v>
                </c:pt>
                <c:pt idx="315">
                  <c:v>854442</c:v>
                </c:pt>
                <c:pt idx="316">
                  <c:v>854097</c:v>
                </c:pt>
                <c:pt idx="317">
                  <c:v>853723</c:v>
                </c:pt>
                <c:pt idx="318">
                  <c:v>853323</c:v>
                </c:pt>
                <c:pt idx="319">
                  <c:v>852908</c:v>
                </c:pt>
                <c:pt idx="320">
                  <c:v>852840</c:v>
                </c:pt>
                <c:pt idx="321">
                  <c:v>853140</c:v>
                </c:pt>
                <c:pt idx="322">
                  <c:v>852953</c:v>
                </c:pt>
                <c:pt idx="323">
                  <c:v>852902</c:v>
                </c:pt>
                <c:pt idx="324">
                  <c:v>852407</c:v>
                </c:pt>
                <c:pt idx="325">
                  <c:v>851544</c:v>
                </c:pt>
                <c:pt idx="326">
                  <c:v>850679</c:v>
                </c:pt>
                <c:pt idx="327">
                  <c:v>850048</c:v>
                </c:pt>
                <c:pt idx="328">
                  <c:v>849430</c:v>
                </c:pt>
                <c:pt idx="329">
                  <c:v>848362</c:v>
                </c:pt>
                <c:pt idx="330">
                  <c:v>848701</c:v>
                </c:pt>
                <c:pt idx="331">
                  <c:v>848381</c:v>
                </c:pt>
                <c:pt idx="332">
                  <c:v>848058</c:v>
                </c:pt>
                <c:pt idx="333">
                  <c:v>847725</c:v>
                </c:pt>
                <c:pt idx="334">
                  <c:v>847484</c:v>
                </c:pt>
                <c:pt idx="335">
                  <c:v>846638</c:v>
                </c:pt>
                <c:pt idx="336">
                  <c:v>845966</c:v>
                </c:pt>
                <c:pt idx="337">
                  <c:v>845312</c:v>
                </c:pt>
                <c:pt idx="338">
                  <c:v>844158</c:v>
                </c:pt>
                <c:pt idx="339">
                  <c:v>842503</c:v>
                </c:pt>
                <c:pt idx="340">
                  <c:v>841627</c:v>
                </c:pt>
                <c:pt idx="341">
                  <c:v>841186</c:v>
                </c:pt>
                <c:pt idx="342">
                  <c:v>840616</c:v>
                </c:pt>
                <c:pt idx="343">
                  <c:v>840014</c:v>
                </c:pt>
                <c:pt idx="344">
                  <c:v>836714</c:v>
                </c:pt>
                <c:pt idx="345">
                  <c:v>836273</c:v>
                </c:pt>
                <c:pt idx="346">
                  <c:v>832421</c:v>
                </c:pt>
                <c:pt idx="347">
                  <c:v>831862</c:v>
                </c:pt>
                <c:pt idx="348">
                  <c:v>831378</c:v>
                </c:pt>
                <c:pt idx="349">
                  <c:v>830626</c:v>
                </c:pt>
                <c:pt idx="350">
                  <c:v>829429</c:v>
                </c:pt>
                <c:pt idx="351">
                  <c:v>829079</c:v>
                </c:pt>
                <c:pt idx="352">
                  <c:v>828583</c:v>
                </c:pt>
                <c:pt idx="353">
                  <c:v>827947</c:v>
                </c:pt>
                <c:pt idx="354">
                  <c:v>827411</c:v>
                </c:pt>
                <c:pt idx="355">
                  <c:v>826628</c:v>
                </c:pt>
                <c:pt idx="356">
                  <c:v>826096</c:v>
                </c:pt>
                <c:pt idx="357">
                  <c:v>825295</c:v>
                </c:pt>
                <c:pt idx="358">
                  <c:v>824737</c:v>
                </c:pt>
                <c:pt idx="359">
                  <c:v>823991</c:v>
                </c:pt>
                <c:pt idx="360">
                  <c:v>823508</c:v>
                </c:pt>
                <c:pt idx="361">
                  <c:v>823003</c:v>
                </c:pt>
                <c:pt idx="362">
                  <c:v>823515</c:v>
                </c:pt>
                <c:pt idx="363">
                  <c:v>825043</c:v>
                </c:pt>
              </c:numCache>
            </c:numRef>
          </c:val>
          <c:smooth val="0"/>
        </c:ser>
        <c:ser>
          <c:idx val="3"/>
          <c:order val="3"/>
          <c:tx>
            <c:strRef>
              <c:f>tier2!$E$3:$E$4</c:f>
              <c:strCache>
                <c:ptCount val="1"/>
                <c:pt idx="0">
                  <c:v>net</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tier2!$E$5:$E$369</c:f>
              <c:numCache>
                <c:formatCode>General</c:formatCode>
                <c:ptCount val="364"/>
                <c:pt idx="0">
                  <c:v>15165306</c:v>
                </c:pt>
                <c:pt idx="1">
                  <c:v>15165306</c:v>
                </c:pt>
                <c:pt idx="2">
                  <c:v>15165306</c:v>
                </c:pt>
                <c:pt idx="3">
                  <c:v>15165306</c:v>
                </c:pt>
                <c:pt idx="4">
                  <c:v>15165306</c:v>
                </c:pt>
                <c:pt idx="5">
                  <c:v>15165306</c:v>
                </c:pt>
                <c:pt idx="6">
                  <c:v>15165306</c:v>
                </c:pt>
                <c:pt idx="7">
                  <c:v>15165306</c:v>
                </c:pt>
                <c:pt idx="8">
                  <c:v>15165306</c:v>
                </c:pt>
                <c:pt idx="9">
                  <c:v>15165306</c:v>
                </c:pt>
                <c:pt idx="10">
                  <c:v>15165306</c:v>
                </c:pt>
                <c:pt idx="11">
                  <c:v>15165306</c:v>
                </c:pt>
                <c:pt idx="12">
                  <c:v>15165306</c:v>
                </c:pt>
                <c:pt idx="13">
                  <c:v>15165306</c:v>
                </c:pt>
                <c:pt idx="14">
                  <c:v>15165306</c:v>
                </c:pt>
                <c:pt idx="15">
                  <c:v>15165306</c:v>
                </c:pt>
                <c:pt idx="16">
                  <c:v>15165306</c:v>
                </c:pt>
                <c:pt idx="17">
                  <c:v>15165306</c:v>
                </c:pt>
                <c:pt idx="18">
                  <c:v>15165306</c:v>
                </c:pt>
                <c:pt idx="19">
                  <c:v>15165306</c:v>
                </c:pt>
                <c:pt idx="20">
                  <c:v>15165306</c:v>
                </c:pt>
                <c:pt idx="21">
                  <c:v>15165306</c:v>
                </c:pt>
                <c:pt idx="22">
                  <c:v>15165306</c:v>
                </c:pt>
                <c:pt idx="23">
                  <c:v>15165306</c:v>
                </c:pt>
                <c:pt idx="24">
                  <c:v>15165306</c:v>
                </c:pt>
                <c:pt idx="25">
                  <c:v>15165306</c:v>
                </c:pt>
                <c:pt idx="26">
                  <c:v>15165306</c:v>
                </c:pt>
                <c:pt idx="27">
                  <c:v>15165306</c:v>
                </c:pt>
                <c:pt idx="28">
                  <c:v>15165306</c:v>
                </c:pt>
                <c:pt idx="29">
                  <c:v>15165306</c:v>
                </c:pt>
                <c:pt idx="30">
                  <c:v>15165306</c:v>
                </c:pt>
                <c:pt idx="31">
                  <c:v>15170544</c:v>
                </c:pt>
                <c:pt idx="32">
                  <c:v>15170544</c:v>
                </c:pt>
                <c:pt idx="33">
                  <c:v>15170544</c:v>
                </c:pt>
                <c:pt idx="34">
                  <c:v>15170544</c:v>
                </c:pt>
                <c:pt idx="35">
                  <c:v>15170544</c:v>
                </c:pt>
                <c:pt idx="36">
                  <c:v>15170544</c:v>
                </c:pt>
                <c:pt idx="37">
                  <c:v>15170544</c:v>
                </c:pt>
                <c:pt idx="38">
                  <c:v>15170544</c:v>
                </c:pt>
                <c:pt idx="39">
                  <c:v>15170544</c:v>
                </c:pt>
                <c:pt idx="40">
                  <c:v>15170544</c:v>
                </c:pt>
                <c:pt idx="41">
                  <c:v>15170544</c:v>
                </c:pt>
                <c:pt idx="42">
                  <c:v>15170544</c:v>
                </c:pt>
                <c:pt idx="43">
                  <c:v>15170544</c:v>
                </c:pt>
                <c:pt idx="44">
                  <c:v>15170544</c:v>
                </c:pt>
                <c:pt idx="45">
                  <c:v>15170544</c:v>
                </c:pt>
                <c:pt idx="46">
                  <c:v>15170544</c:v>
                </c:pt>
                <c:pt idx="47">
                  <c:v>15170544</c:v>
                </c:pt>
                <c:pt idx="48">
                  <c:v>15170544</c:v>
                </c:pt>
                <c:pt idx="49">
                  <c:v>15170544</c:v>
                </c:pt>
                <c:pt idx="50">
                  <c:v>15170544</c:v>
                </c:pt>
                <c:pt idx="51">
                  <c:v>15170544</c:v>
                </c:pt>
                <c:pt idx="52">
                  <c:v>15170544</c:v>
                </c:pt>
                <c:pt idx="53">
                  <c:v>15170544</c:v>
                </c:pt>
                <c:pt idx="54">
                  <c:v>15170544</c:v>
                </c:pt>
                <c:pt idx="55">
                  <c:v>15170544</c:v>
                </c:pt>
                <c:pt idx="56">
                  <c:v>15170544</c:v>
                </c:pt>
                <c:pt idx="57">
                  <c:v>15170544</c:v>
                </c:pt>
                <c:pt idx="58">
                  <c:v>15186497</c:v>
                </c:pt>
                <c:pt idx="59">
                  <c:v>15186009</c:v>
                </c:pt>
                <c:pt idx="60">
                  <c:v>15175844</c:v>
                </c:pt>
                <c:pt idx="61">
                  <c:v>15175483</c:v>
                </c:pt>
                <c:pt idx="62">
                  <c:v>15176609</c:v>
                </c:pt>
                <c:pt idx="63">
                  <c:v>15179737</c:v>
                </c:pt>
                <c:pt idx="64">
                  <c:v>15182053</c:v>
                </c:pt>
                <c:pt idx="65">
                  <c:v>15184637</c:v>
                </c:pt>
                <c:pt idx="66">
                  <c:v>15183820</c:v>
                </c:pt>
                <c:pt idx="67">
                  <c:v>15181245</c:v>
                </c:pt>
                <c:pt idx="68">
                  <c:v>15181163</c:v>
                </c:pt>
                <c:pt idx="69">
                  <c:v>15184027</c:v>
                </c:pt>
                <c:pt idx="70">
                  <c:v>15186441</c:v>
                </c:pt>
                <c:pt idx="71">
                  <c:v>15187338</c:v>
                </c:pt>
                <c:pt idx="72">
                  <c:v>15189197</c:v>
                </c:pt>
                <c:pt idx="73">
                  <c:v>15186625</c:v>
                </c:pt>
                <c:pt idx="74">
                  <c:v>15182453</c:v>
                </c:pt>
                <c:pt idx="75">
                  <c:v>15182948</c:v>
                </c:pt>
                <c:pt idx="76">
                  <c:v>15183240</c:v>
                </c:pt>
                <c:pt idx="77">
                  <c:v>15184973</c:v>
                </c:pt>
                <c:pt idx="78">
                  <c:v>15185423</c:v>
                </c:pt>
                <c:pt idx="79">
                  <c:v>15186002</c:v>
                </c:pt>
                <c:pt idx="80">
                  <c:v>15181329</c:v>
                </c:pt>
                <c:pt idx="81">
                  <c:v>15177042</c:v>
                </c:pt>
                <c:pt idx="82">
                  <c:v>15178887</c:v>
                </c:pt>
                <c:pt idx="83">
                  <c:v>15180354</c:v>
                </c:pt>
                <c:pt idx="84">
                  <c:v>15182681</c:v>
                </c:pt>
                <c:pt idx="85">
                  <c:v>15184472</c:v>
                </c:pt>
                <c:pt idx="86">
                  <c:v>15184724</c:v>
                </c:pt>
                <c:pt idx="87">
                  <c:v>15182156</c:v>
                </c:pt>
                <c:pt idx="88">
                  <c:v>15178901</c:v>
                </c:pt>
                <c:pt idx="89">
                  <c:v>15177633</c:v>
                </c:pt>
                <c:pt idx="90">
                  <c:v>15178977</c:v>
                </c:pt>
                <c:pt idx="91">
                  <c:v>15180147</c:v>
                </c:pt>
                <c:pt idx="92">
                  <c:v>15181967</c:v>
                </c:pt>
                <c:pt idx="93">
                  <c:v>15180425</c:v>
                </c:pt>
                <c:pt idx="94">
                  <c:v>15178303</c:v>
                </c:pt>
                <c:pt idx="95">
                  <c:v>15175138</c:v>
                </c:pt>
                <c:pt idx="96">
                  <c:v>15174231</c:v>
                </c:pt>
                <c:pt idx="97">
                  <c:v>15176504</c:v>
                </c:pt>
                <c:pt idx="98">
                  <c:v>15177817</c:v>
                </c:pt>
                <c:pt idx="99">
                  <c:v>15177844</c:v>
                </c:pt>
                <c:pt idx="100">
                  <c:v>15176917</c:v>
                </c:pt>
                <c:pt idx="101">
                  <c:v>15173500</c:v>
                </c:pt>
                <c:pt idx="102">
                  <c:v>15168802</c:v>
                </c:pt>
                <c:pt idx="103">
                  <c:v>15169165</c:v>
                </c:pt>
                <c:pt idx="104">
                  <c:v>15171674</c:v>
                </c:pt>
                <c:pt idx="105">
                  <c:v>15173917</c:v>
                </c:pt>
                <c:pt idx="106">
                  <c:v>15174465</c:v>
                </c:pt>
                <c:pt idx="107">
                  <c:v>15174341</c:v>
                </c:pt>
                <c:pt idx="108">
                  <c:v>15170869</c:v>
                </c:pt>
                <c:pt idx="109">
                  <c:v>15166597</c:v>
                </c:pt>
                <c:pt idx="110">
                  <c:v>15163918</c:v>
                </c:pt>
                <c:pt idx="111">
                  <c:v>15166412</c:v>
                </c:pt>
                <c:pt idx="112">
                  <c:v>15167546</c:v>
                </c:pt>
                <c:pt idx="113">
                  <c:v>15168210</c:v>
                </c:pt>
                <c:pt idx="114">
                  <c:v>15169132</c:v>
                </c:pt>
                <c:pt idx="115">
                  <c:v>15167781</c:v>
                </c:pt>
                <c:pt idx="116">
                  <c:v>15164992</c:v>
                </c:pt>
                <c:pt idx="117">
                  <c:v>15166591</c:v>
                </c:pt>
                <c:pt idx="118">
                  <c:v>15169620</c:v>
                </c:pt>
                <c:pt idx="119">
                  <c:v>15172077</c:v>
                </c:pt>
                <c:pt idx="120">
                  <c:v>15171367</c:v>
                </c:pt>
                <c:pt idx="121">
                  <c:v>15171654</c:v>
                </c:pt>
                <c:pt idx="122">
                  <c:v>15168521</c:v>
                </c:pt>
                <c:pt idx="123">
                  <c:v>15165877</c:v>
                </c:pt>
                <c:pt idx="124">
                  <c:v>15165710</c:v>
                </c:pt>
                <c:pt idx="125">
                  <c:v>15165730</c:v>
                </c:pt>
                <c:pt idx="126">
                  <c:v>15168884</c:v>
                </c:pt>
                <c:pt idx="127">
                  <c:v>15170242</c:v>
                </c:pt>
                <c:pt idx="128">
                  <c:v>15171350</c:v>
                </c:pt>
                <c:pt idx="129">
                  <c:v>15170492</c:v>
                </c:pt>
                <c:pt idx="130">
                  <c:v>15167693</c:v>
                </c:pt>
                <c:pt idx="131">
                  <c:v>15169834</c:v>
                </c:pt>
                <c:pt idx="132">
                  <c:v>15172725</c:v>
                </c:pt>
                <c:pt idx="133">
                  <c:v>15175648</c:v>
                </c:pt>
                <c:pt idx="134">
                  <c:v>15179914</c:v>
                </c:pt>
                <c:pt idx="135">
                  <c:v>15180814</c:v>
                </c:pt>
                <c:pt idx="136">
                  <c:v>15180211</c:v>
                </c:pt>
                <c:pt idx="137">
                  <c:v>15175594</c:v>
                </c:pt>
                <c:pt idx="138">
                  <c:v>15178632</c:v>
                </c:pt>
                <c:pt idx="139">
                  <c:v>15179833</c:v>
                </c:pt>
                <c:pt idx="140">
                  <c:v>15181009</c:v>
                </c:pt>
                <c:pt idx="141">
                  <c:v>15185396</c:v>
                </c:pt>
                <c:pt idx="142">
                  <c:v>15187080</c:v>
                </c:pt>
                <c:pt idx="143">
                  <c:v>15185826</c:v>
                </c:pt>
                <c:pt idx="144">
                  <c:v>15181950</c:v>
                </c:pt>
                <c:pt idx="145">
                  <c:v>15180455</c:v>
                </c:pt>
                <c:pt idx="146">
                  <c:v>15181089</c:v>
                </c:pt>
                <c:pt idx="147">
                  <c:v>15183514</c:v>
                </c:pt>
                <c:pt idx="148">
                  <c:v>15184328</c:v>
                </c:pt>
                <c:pt idx="149">
                  <c:v>15184542</c:v>
                </c:pt>
                <c:pt idx="150">
                  <c:v>15182562</c:v>
                </c:pt>
                <c:pt idx="151">
                  <c:v>15179065</c:v>
                </c:pt>
                <c:pt idx="152">
                  <c:v>15179731</c:v>
                </c:pt>
                <c:pt idx="153">
                  <c:v>15179277</c:v>
                </c:pt>
                <c:pt idx="154">
                  <c:v>15181144</c:v>
                </c:pt>
                <c:pt idx="155">
                  <c:v>15183652</c:v>
                </c:pt>
                <c:pt idx="156">
                  <c:v>15184295</c:v>
                </c:pt>
                <c:pt idx="157">
                  <c:v>15181916</c:v>
                </c:pt>
                <c:pt idx="158">
                  <c:v>15177659</c:v>
                </c:pt>
                <c:pt idx="159">
                  <c:v>15176229</c:v>
                </c:pt>
                <c:pt idx="160">
                  <c:v>15178104</c:v>
                </c:pt>
                <c:pt idx="161">
                  <c:v>15180169</c:v>
                </c:pt>
                <c:pt idx="162">
                  <c:v>15180986</c:v>
                </c:pt>
                <c:pt idx="163">
                  <c:v>15182668</c:v>
                </c:pt>
                <c:pt idx="164">
                  <c:v>15180778</c:v>
                </c:pt>
                <c:pt idx="165">
                  <c:v>15177340</c:v>
                </c:pt>
                <c:pt idx="166">
                  <c:v>15173393</c:v>
                </c:pt>
                <c:pt idx="167">
                  <c:v>15176209</c:v>
                </c:pt>
                <c:pt idx="168">
                  <c:v>15177805</c:v>
                </c:pt>
                <c:pt idx="169">
                  <c:v>15178233</c:v>
                </c:pt>
                <c:pt idx="170">
                  <c:v>15178247</c:v>
                </c:pt>
                <c:pt idx="171">
                  <c:v>15174940</c:v>
                </c:pt>
                <c:pt idx="172">
                  <c:v>15171007</c:v>
                </c:pt>
                <c:pt idx="173">
                  <c:v>15170259</c:v>
                </c:pt>
                <c:pt idx="174">
                  <c:v>15172084</c:v>
                </c:pt>
                <c:pt idx="175">
                  <c:v>15173097</c:v>
                </c:pt>
                <c:pt idx="176">
                  <c:v>15170313</c:v>
                </c:pt>
                <c:pt idx="177">
                  <c:v>15171301</c:v>
                </c:pt>
                <c:pt idx="178">
                  <c:v>15168228</c:v>
                </c:pt>
                <c:pt idx="179">
                  <c:v>15164621</c:v>
                </c:pt>
                <c:pt idx="180">
                  <c:v>15161754</c:v>
                </c:pt>
                <c:pt idx="181">
                  <c:v>15162776</c:v>
                </c:pt>
                <c:pt idx="182">
                  <c:v>15163197</c:v>
                </c:pt>
                <c:pt idx="183">
                  <c:v>15161347</c:v>
                </c:pt>
                <c:pt idx="184">
                  <c:v>15160478</c:v>
                </c:pt>
                <c:pt idx="185">
                  <c:v>15155373</c:v>
                </c:pt>
                <c:pt idx="186">
                  <c:v>15151513</c:v>
                </c:pt>
                <c:pt idx="187">
                  <c:v>15149343</c:v>
                </c:pt>
                <c:pt idx="188">
                  <c:v>15150191</c:v>
                </c:pt>
                <c:pt idx="189">
                  <c:v>15149793</c:v>
                </c:pt>
                <c:pt idx="190">
                  <c:v>15148232</c:v>
                </c:pt>
                <c:pt idx="191">
                  <c:v>15147582</c:v>
                </c:pt>
                <c:pt idx="192">
                  <c:v>15144495</c:v>
                </c:pt>
                <c:pt idx="193">
                  <c:v>15140124</c:v>
                </c:pt>
                <c:pt idx="194">
                  <c:v>15135553</c:v>
                </c:pt>
                <c:pt idx="195">
                  <c:v>15136104</c:v>
                </c:pt>
                <c:pt idx="196">
                  <c:v>15134775</c:v>
                </c:pt>
                <c:pt idx="197">
                  <c:v>15133414</c:v>
                </c:pt>
                <c:pt idx="198">
                  <c:v>15133083</c:v>
                </c:pt>
                <c:pt idx="199">
                  <c:v>15129024</c:v>
                </c:pt>
                <c:pt idx="200">
                  <c:v>15123592</c:v>
                </c:pt>
                <c:pt idx="201">
                  <c:v>15120330</c:v>
                </c:pt>
                <c:pt idx="202">
                  <c:v>15120782</c:v>
                </c:pt>
                <c:pt idx="203">
                  <c:v>15120349</c:v>
                </c:pt>
                <c:pt idx="204">
                  <c:v>15120651</c:v>
                </c:pt>
                <c:pt idx="205">
                  <c:v>15120551</c:v>
                </c:pt>
                <c:pt idx="206">
                  <c:v>15118213</c:v>
                </c:pt>
                <c:pt idx="207">
                  <c:v>15118027</c:v>
                </c:pt>
                <c:pt idx="208">
                  <c:v>15110319</c:v>
                </c:pt>
                <c:pt idx="209">
                  <c:v>15111317</c:v>
                </c:pt>
                <c:pt idx="210">
                  <c:v>15112562</c:v>
                </c:pt>
                <c:pt idx="211">
                  <c:v>15112590</c:v>
                </c:pt>
                <c:pt idx="212">
                  <c:v>15111954</c:v>
                </c:pt>
                <c:pt idx="213">
                  <c:v>15109952</c:v>
                </c:pt>
                <c:pt idx="214">
                  <c:v>15105462</c:v>
                </c:pt>
                <c:pt idx="215">
                  <c:v>15103520</c:v>
                </c:pt>
                <c:pt idx="216">
                  <c:v>15104622</c:v>
                </c:pt>
                <c:pt idx="217">
                  <c:v>15104996</c:v>
                </c:pt>
                <c:pt idx="218">
                  <c:v>15106020</c:v>
                </c:pt>
                <c:pt idx="219">
                  <c:v>15104476</c:v>
                </c:pt>
                <c:pt idx="220">
                  <c:v>15103063</c:v>
                </c:pt>
                <c:pt idx="221">
                  <c:v>15099427</c:v>
                </c:pt>
                <c:pt idx="222">
                  <c:v>15099787</c:v>
                </c:pt>
                <c:pt idx="223">
                  <c:v>15099244</c:v>
                </c:pt>
                <c:pt idx="224">
                  <c:v>15100079</c:v>
                </c:pt>
                <c:pt idx="225">
                  <c:v>15100230</c:v>
                </c:pt>
                <c:pt idx="226">
                  <c:v>15100618</c:v>
                </c:pt>
                <c:pt idx="227">
                  <c:v>15099628</c:v>
                </c:pt>
                <c:pt idx="228">
                  <c:v>15096147</c:v>
                </c:pt>
                <c:pt idx="229">
                  <c:v>15096148</c:v>
                </c:pt>
                <c:pt idx="230">
                  <c:v>15097611</c:v>
                </c:pt>
                <c:pt idx="231">
                  <c:v>15097073</c:v>
                </c:pt>
                <c:pt idx="232">
                  <c:v>15098186</c:v>
                </c:pt>
                <c:pt idx="233">
                  <c:v>15099258</c:v>
                </c:pt>
                <c:pt idx="234">
                  <c:v>15097793</c:v>
                </c:pt>
                <c:pt idx="235">
                  <c:v>15094049</c:v>
                </c:pt>
                <c:pt idx="236">
                  <c:v>15091356</c:v>
                </c:pt>
                <c:pt idx="237">
                  <c:v>15094339</c:v>
                </c:pt>
                <c:pt idx="238">
                  <c:v>15094773</c:v>
                </c:pt>
                <c:pt idx="239">
                  <c:v>15095851</c:v>
                </c:pt>
                <c:pt idx="240">
                  <c:v>15097046</c:v>
                </c:pt>
                <c:pt idx="241">
                  <c:v>15094987</c:v>
                </c:pt>
                <c:pt idx="242">
                  <c:v>15091805</c:v>
                </c:pt>
                <c:pt idx="243">
                  <c:v>15091572</c:v>
                </c:pt>
                <c:pt idx="244">
                  <c:v>15090406</c:v>
                </c:pt>
                <c:pt idx="245">
                  <c:v>15091089</c:v>
                </c:pt>
                <c:pt idx="246">
                  <c:v>15090691</c:v>
                </c:pt>
                <c:pt idx="247">
                  <c:v>15088841</c:v>
                </c:pt>
                <c:pt idx="248">
                  <c:v>15087328</c:v>
                </c:pt>
                <c:pt idx="249">
                  <c:v>15084007</c:v>
                </c:pt>
                <c:pt idx="250">
                  <c:v>15081655</c:v>
                </c:pt>
                <c:pt idx="251">
                  <c:v>15083175</c:v>
                </c:pt>
                <c:pt idx="252">
                  <c:v>15084408</c:v>
                </c:pt>
                <c:pt idx="253">
                  <c:v>15086425</c:v>
                </c:pt>
                <c:pt idx="254">
                  <c:v>15086667</c:v>
                </c:pt>
                <c:pt idx="255">
                  <c:v>15084330</c:v>
                </c:pt>
                <c:pt idx="256">
                  <c:v>15080483</c:v>
                </c:pt>
                <c:pt idx="257">
                  <c:v>15080796</c:v>
                </c:pt>
                <c:pt idx="258">
                  <c:v>15080945</c:v>
                </c:pt>
                <c:pt idx="259">
                  <c:v>15081617</c:v>
                </c:pt>
                <c:pt idx="260">
                  <c:v>15084217</c:v>
                </c:pt>
                <c:pt idx="261">
                  <c:v>15084814</c:v>
                </c:pt>
                <c:pt idx="262">
                  <c:v>15082904</c:v>
                </c:pt>
                <c:pt idx="263">
                  <c:v>15080107</c:v>
                </c:pt>
                <c:pt idx="264">
                  <c:v>15080819</c:v>
                </c:pt>
                <c:pt idx="265">
                  <c:v>15080619</c:v>
                </c:pt>
                <c:pt idx="266">
                  <c:v>15081989</c:v>
                </c:pt>
                <c:pt idx="267">
                  <c:v>15084199</c:v>
                </c:pt>
                <c:pt idx="268">
                  <c:v>15085076</c:v>
                </c:pt>
                <c:pt idx="269">
                  <c:v>15084039</c:v>
                </c:pt>
                <c:pt idx="270">
                  <c:v>15081099</c:v>
                </c:pt>
                <c:pt idx="271">
                  <c:v>15082661</c:v>
                </c:pt>
                <c:pt idx="272">
                  <c:v>15083226</c:v>
                </c:pt>
                <c:pt idx="273">
                  <c:v>15084549</c:v>
                </c:pt>
                <c:pt idx="274">
                  <c:v>15085158</c:v>
                </c:pt>
                <c:pt idx="275">
                  <c:v>15083798</c:v>
                </c:pt>
                <c:pt idx="276">
                  <c:v>15080917</c:v>
                </c:pt>
                <c:pt idx="277">
                  <c:v>15077357</c:v>
                </c:pt>
                <c:pt idx="278">
                  <c:v>15074799</c:v>
                </c:pt>
                <c:pt idx="279">
                  <c:v>15076108</c:v>
                </c:pt>
                <c:pt idx="280">
                  <c:v>15078754</c:v>
                </c:pt>
                <c:pt idx="281">
                  <c:v>15078257</c:v>
                </c:pt>
                <c:pt idx="282">
                  <c:v>15077430</c:v>
                </c:pt>
                <c:pt idx="283">
                  <c:v>15074537</c:v>
                </c:pt>
                <c:pt idx="284">
                  <c:v>15071121</c:v>
                </c:pt>
                <c:pt idx="285">
                  <c:v>15069263</c:v>
                </c:pt>
                <c:pt idx="286">
                  <c:v>15069957</c:v>
                </c:pt>
                <c:pt idx="287">
                  <c:v>15069964</c:v>
                </c:pt>
                <c:pt idx="288">
                  <c:v>15070739</c:v>
                </c:pt>
                <c:pt idx="289">
                  <c:v>15070891</c:v>
                </c:pt>
                <c:pt idx="290">
                  <c:v>15068560</c:v>
                </c:pt>
                <c:pt idx="291">
                  <c:v>15065382</c:v>
                </c:pt>
                <c:pt idx="292">
                  <c:v>15066242</c:v>
                </c:pt>
                <c:pt idx="293">
                  <c:v>15067007</c:v>
                </c:pt>
                <c:pt idx="294">
                  <c:v>15068832</c:v>
                </c:pt>
                <c:pt idx="295">
                  <c:v>15069779</c:v>
                </c:pt>
                <c:pt idx="296">
                  <c:v>15070153</c:v>
                </c:pt>
                <c:pt idx="297">
                  <c:v>15067436</c:v>
                </c:pt>
                <c:pt idx="298">
                  <c:v>15061145</c:v>
                </c:pt>
                <c:pt idx="299">
                  <c:v>15060965</c:v>
                </c:pt>
                <c:pt idx="300">
                  <c:v>15062007</c:v>
                </c:pt>
                <c:pt idx="301">
                  <c:v>15061792</c:v>
                </c:pt>
                <c:pt idx="302">
                  <c:v>15063073</c:v>
                </c:pt>
                <c:pt idx="303">
                  <c:v>15063945</c:v>
                </c:pt>
                <c:pt idx="304">
                  <c:v>15060979</c:v>
                </c:pt>
                <c:pt idx="305">
                  <c:v>15057134</c:v>
                </c:pt>
                <c:pt idx="306">
                  <c:v>15056831</c:v>
                </c:pt>
                <c:pt idx="307">
                  <c:v>15057305</c:v>
                </c:pt>
                <c:pt idx="308">
                  <c:v>15058355</c:v>
                </c:pt>
                <c:pt idx="309">
                  <c:v>15058874</c:v>
                </c:pt>
                <c:pt idx="310">
                  <c:v>15059133</c:v>
                </c:pt>
                <c:pt idx="311">
                  <c:v>15056654</c:v>
                </c:pt>
                <c:pt idx="312">
                  <c:v>15053031</c:v>
                </c:pt>
                <c:pt idx="313">
                  <c:v>15052810</c:v>
                </c:pt>
                <c:pt idx="314">
                  <c:v>15054166</c:v>
                </c:pt>
                <c:pt idx="315">
                  <c:v>15054956</c:v>
                </c:pt>
                <c:pt idx="316">
                  <c:v>15055134</c:v>
                </c:pt>
                <c:pt idx="317">
                  <c:v>15056602</c:v>
                </c:pt>
                <c:pt idx="318">
                  <c:v>15054477</c:v>
                </c:pt>
                <c:pt idx="319">
                  <c:v>15050834</c:v>
                </c:pt>
                <c:pt idx="320">
                  <c:v>15052690</c:v>
                </c:pt>
                <c:pt idx="321">
                  <c:v>15055264</c:v>
                </c:pt>
                <c:pt idx="322">
                  <c:v>15058523</c:v>
                </c:pt>
                <c:pt idx="323">
                  <c:v>15060503</c:v>
                </c:pt>
                <c:pt idx="324">
                  <c:v>15061513</c:v>
                </c:pt>
                <c:pt idx="325">
                  <c:v>15060096</c:v>
                </c:pt>
                <c:pt idx="326">
                  <c:v>15055504</c:v>
                </c:pt>
                <c:pt idx="327">
                  <c:v>15054873</c:v>
                </c:pt>
                <c:pt idx="328">
                  <c:v>15055896</c:v>
                </c:pt>
                <c:pt idx="329">
                  <c:v>15055849</c:v>
                </c:pt>
                <c:pt idx="330">
                  <c:v>15054870</c:v>
                </c:pt>
                <c:pt idx="331">
                  <c:v>15053370</c:v>
                </c:pt>
                <c:pt idx="332">
                  <c:v>15051091</c:v>
                </c:pt>
                <c:pt idx="333">
                  <c:v>15047602</c:v>
                </c:pt>
                <c:pt idx="334">
                  <c:v>15047166</c:v>
                </c:pt>
                <c:pt idx="335">
                  <c:v>15049228</c:v>
                </c:pt>
                <c:pt idx="336">
                  <c:v>15050565</c:v>
                </c:pt>
                <c:pt idx="337">
                  <c:v>15050572</c:v>
                </c:pt>
                <c:pt idx="338">
                  <c:v>15050180</c:v>
                </c:pt>
                <c:pt idx="339">
                  <c:v>15046536</c:v>
                </c:pt>
                <c:pt idx="340">
                  <c:v>15043371</c:v>
                </c:pt>
                <c:pt idx="341">
                  <c:v>15042172</c:v>
                </c:pt>
                <c:pt idx="342">
                  <c:v>15043901</c:v>
                </c:pt>
                <c:pt idx="343">
                  <c:v>15043518</c:v>
                </c:pt>
                <c:pt idx="344">
                  <c:v>15044399</c:v>
                </c:pt>
                <c:pt idx="345">
                  <c:v>15043781</c:v>
                </c:pt>
                <c:pt idx="346">
                  <c:v>15041611</c:v>
                </c:pt>
                <c:pt idx="347">
                  <c:v>15038183</c:v>
                </c:pt>
                <c:pt idx="348">
                  <c:v>15036922</c:v>
                </c:pt>
                <c:pt idx="349">
                  <c:v>15036984</c:v>
                </c:pt>
                <c:pt idx="350">
                  <c:v>15036861</c:v>
                </c:pt>
                <c:pt idx="351">
                  <c:v>15037478</c:v>
                </c:pt>
                <c:pt idx="352">
                  <c:v>15040550</c:v>
                </c:pt>
                <c:pt idx="353">
                  <c:v>15038607</c:v>
                </c:pt>
                <c:pt idx="354">
                  <c:v>15033875</c:v>
                </c:pt>
                <c:pt idx="355">
                  <c:v>15032017</c:v>
                </c:pt>
                <c:pt idx="356">
                  <c:v>15029684</c:v>
                </c:pt>
                <c:pt idx="357">
                  <c:v>15027924</c:v>
                </c:pt>
                <c:pt idx="358">
                  <c:v>15023665</c:v>
                </c:pt>
                <c:pt idx="359">
                  <c:v>15019742</c:v>
                </c:pt>
                <c:pt idx="360">
                  <c:v>15015616</c:v>
                </c:pt>
                <c:pt idx="361">
                  <c:v>15011632</c:v>
                </c:pt>
                <c:pt idx="362">
                  <c:v>15009614</c:v>
                </c:pt>
                <c:pt idx="363">
                  <c:v>15007780</c:v>
                </c:pt>
              </c:numCache>
            </c:numRef>
          </c:val>
          <c:smooth val="0"/>
        </c:ser>
        <c:ser>
          <c:idx val="4"/>
          <c:order val="4"/>
          <c:tx>
            <c:strRef>
              <c:f>tier2!$F$3:$F$4</c:f>
              <c:strCache>
                <c:ptCount val="1"/>
                <c:pt idx="0">
                  <c:v>org</c:v>
                </c:pt>
              </c:strCache>
            </c:strRef>
          </c:tx>
          <c:marker>
            <c:symbol val="none"/>
          </c:marker>
          <c:cat>
            <c:strRef>
              <c:f>tier2!$A$5:$A$369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tier2!$F$5:$F$369</c:f>
              <c:numCache>
                <c:formatCode>General</c:formatCode>
                <c:ptCount val="364"/>
                <c:pt idx="0">
                  <c:v>10363122</c:v>
                </c:pt>
                <c:pt idx="1">
                  <c:v>10361773</c:v>
                </c:pt>
                <c:pt idx="2">
                  <c:v>10362198</c:v>
                </c:pt>
                <c:pt idx="3">
                  <c:v>10360311</c:v>
                </c:pt>
                <c:pt idx="4">
                  <c:v>10359415</c:v>
                </c:pt>
                <c:pt idx="5">
                  <c:v>10359195</c:v>
                </c:pt>
                <c:pt idx="6">
                  <c:v>10360781</c:v>
                </c:pt>
                <c:pt idx="7">
                  <c:v>10362871</c:v>
                </c:pt>
                <c:pt idx="8">
                  <c:v>10365065</c:v>
                </c:pt>
                <c:pt idx="9">
                  <c:v>10366120</c:v>
                </c:pt>
                <c:pt idx="10">
                  <c:v>10366118</c:v>
                </c:pt>
                <c:pt idx="11">
                  <c:v>10365054</c:v>
                </c:pt>
                <c:pt idx="12">
                  <c:v>10365145</c:v>
                </c:pt>
                <c:pt idx="13">
                  <c:v>10367281</c:v>
                </c:pt>
                <c:pt idx="14">
                  <c:v>10369708</c:v>
                </c:pt>
                <c:pt idx="15">
                  <c:v>10371690</c:v>
                </c:pt>
                <c:pt idx="16">
                  <c:v>10371713</c:v>
                </c:pt>
                <c:pt idx="17">
                  <c:v>10371596</c:v>
                </c:pt>
                <c:pt idx="18">
                  <c:v>10369335</c:v>
                </c:pt>
                <c:pt idx="19">
                  <c:v>10368800</c:v>
                </c:pt>
                <c:pt idx="20">
                  <c:v>10370711</c:v>
                </c:pt>
                <c:pt idx="21">
                  <c:v>10372583</c:v>
                </c:pt>
                <c:pt idx="22">
                  <c:v>10373789</c:v>
                </c:pt>
                <c:pt idx="23">
                  <c:v>10374962</c:v>
                </c:pt>
                <c:pt idx="24">
                  <c:v>10374684</c:v>
                </c:pt>
                <c:pt idx="25">
                  <c:v>10373807</c:v>
                </c:pt>
                <c:pt idx="26">
                  <c:v>10373469</c:v>
                </c:pt>
                <c:pt idx="27">
                  <c:v>10375516</c:v>
                </c:pt>
                <c:pt idx="28">
                  <c:v>10376857</c:v>
                </c:pt>
                <c:pt idx="29">
                  <c:v>10378548</c:v>
                </c:pt>
                <c:pt idx="30">
                  <c:v>10379724</c:v>
                </c:pt>
                <c:pt idx="31">
                  <c:v>10380852</c:v>
                </c:pt>
                <c:pt idx="32">
                  <c:v>10380028</c:v>
                </c:pt>
                <c:pt idx="33">
                  <c:v>10380034</c:v>
                </c:pt>
                <c:pt idx="34">
                  <c:v>10383359</c:v>
                </c:pt>
                <c:pt idx="35">
                  <c:v>10387567</c:v>
                </c:pt>
                <c:pt idx="36">
                  <c:v>10390605</c:v>
                </c:pt>
                <c:pt idx="37">
                  <c:v>10393325</c:v>
                </c:pt>
                <c:pt idx="38">
                  <c:v>10394243</c:v>
                </c:pt>
                <c:pt idx="39">
                  <c:v>10392739</c:v>
                </c:pt>
                <c:pt idx="40">
                  <c:v>10393560</c:v>
                </c:pt>
                <c:pt idx="41">
                  <c:v>10396049</c:v>
                </c:pt>
                <c:pt idx="42">
                  <c:v>10399301</c:v>
                </c:pt>
                <c:pt idx="43">
                  <c:v>10402047</c:v>
                </c:pt>
                <c:pt idx="44">
                  <c:v>10403234</c:v>
                </c:pt>
                <c:pt idx="45">
                  <c:v>10402243</c:v>
                </c:pt>
                <c:pt idx="46">
                  <c:v>10399519</c:v>
                </c:pt>
                <c:pt idx="47">
                  <c:v>10398414</c:v>
                </c:pt>
                <c:pt idx="48">
                  <c:v>10398782</c:v>
                </c:pt>
                <c:pt idx="49">
                  <c:v>10400417</c:v>
                </c:pt>
                <c:pt idx="50">
                  <c:v>10401245</c:v>
                </c:pt>
                <c:pt idx="51">
                  <c:v>10402534</c:v>
                </c:pt>
                <c:pt idx="52">
                  <c:v>10402604</c:v>
                </c:pt>
                <c:pt idx="53">
                  <c:v>10400927</c:v>
                </c:pt>
                <c:pt idx="54">
                  <c:v>10400893</c:v>
                </c:pt>
                <c:pt idx="55">
                  <c:v>10402114</c:v>
                </c:pt>
                <c:pt idx="56">
                  <c:v>10404111</c:v>
                </c:pt>
                <c:pt idx="57">
                  <c:v>10405670</c:v>
                </c:pt>
                <c:pt idx="58">
                  <c:v>10406810</c:v>
                </c:pt>
                <c:pt idx="59">
                  <c:v>10407106</c:v>
                </c:pt>
                <c:pt idx="60">
                  <c:v>10406002</c:v>
                </c:pt>
                <c:pt idx="61">
                  <c:v>10405291</c:v>
                </c:pt>
                <c:pt idx="62">
                  <c:v>10407089</c:v>
                </c:pt>
                <c:pt idx="63">
                  <c:v>10408366</c:v>
                </c:pt>
                <c:pt idx="64">
                  <c:v>10409951</c:v>
                </c:pt>
                <c:pt idx="65">
                  <c:v>10411887</c:v>
                </c:pt>
                <c:pt idx="66">
                  <c:v>10412517</c:v>
                </c:pt>
                <c:pt idx="67">
                  <c:v>10411198</c:v>
                </c:pt>
                <c:pt idx="68">
                  <c:v>10410800</c:v>
                </c:pt>
                <c:pt idx="69">
                  <c:v>10412878</c:v>
                </c:pt>
                <c:pt idx="70">
                  <c:v>10414791</c:v>
                </c:pt>
                <c:pt idx="71">
                  <c:v>10415334</c:v>
                </c:pt>
                <c:pt idx="72">
                  <c:v>10415722</c:v>
                </c:pt>
                <c:pt idx="73">
                  <c:v>10414400</c:v>
                </c:pt>
                <c:pt idx="74">
                  <c:v>10411744</c:v>
                </c:pt>
                <c:pt idx="75">
                  <c:v>10410427</c:v>
                </c:pt>
                <c:pt idx="76">
                  <c:v>10415142</c:v>
                </c:pt>
                <c:pt idx="77">
                  <c:v>10416453</c:v>
                </c:pt>
                <c:pt idx="78">
                  <c:v>10417673</c:v>
                </c:pt>
                <c:pt idx="79">
                  <c:v>10418560</c:v>
                </c:pt>
                <c:pt idx="80">
                  <c:v>10417538</c:v>
                </c:pt>
                <c:pt idx="81">
                  <c:v>10415611</c:v>
                </c:pt>
                <c:pt idx="82">
                  <c:v>10416019</c:v>
                </c:pt>
                <c:pt idx="83">
                  <c:v>10420666</c:v>
                </c:pt>
                <c:pt idx="84">
                  <c:v>10422653</c:v>
                </c:pt>
                <c:pt idx="85">
                  <c:v>10424161</c:v>
                </c:pt>
                <c:pt idx="86">
                  <c:v>10426788</c:v>
                </c:pt>
                <c:pt idx="87">
                  <c:v>10427776</c:v>
                </c:pt>
                <c:pt idx="88">
                  <c:v>10427213</c:v>
                </c:pt>
                <c:pt idx="89">
                  <c:v>10426775</c:v>
                </c:pt>
                <c:pt idx="90">
                  <c:v>10428507</c:v>
                </c:pt>
                <c:pt idx="91">
                  <c:v>10430253</c:v>
                </c:pt>
                <c:pt idx="92">
                  <c:v>10430780</c:v>
                </c:pt>
                <c:pt idx="93">
                  <c:v>10431569</c:v>
                </c:pt>
                <c:pt idx="94">
                  <c:v>10430778</c:v>
                </c:pt>
                <c:pt idx="95">
                  <c:v>10428381</c:v>
                </c:pt>
                <c:pt idx="96">
                  <c:v>10427227</c:v>
                </c:pt>
                <c:pt idx="97">
                  <c:v>10428844</c:v>
                </c:pt>
                <c:pt idx="98">
                  <c:v>10430539</c:v>
                </c:pt>
                <c:pt idx="99">
                  <c:v>10430810</c:v>
                </c:pt>
                <c:pt idx="100">
                  <c:v>10430538</c:v>
                </c:pt>
                <c:pt idx="101">
                  <c:v>10428721</c:v>
                </c:pt>
                <c:pt idx="102">
                  <c:v>10426070</c:v>
                </c:pt>
                <c:pt idx="103">
                  <c:v>10426789</c:v>
                </c:pt>
                <c:pt idx="104">
                  <c:v>10428133</c:v>
                </c:pt>
                <c:pt idx="105">
                  <c:v>10428744</c:v>
                </c:pt>
                <c:pt idx="106">
                  <c:v>10430290</c:v>
                </c:pt>
                <c:pt idx="107">
                  <c:v>10430976</c:v>
                </c:pt>
                <c:pt idx="108">
                  <c:v>10429257</c:v>
                </c:pt>
                <c:pt idx="109">
                  <c:v>10426930</c:v>
                </c:pt>
                <c:pt idx="110">
                  <c:v>10425809</c:v>
                </c:pt>
                <c:pt idx="111">
                  <c:v>10427737</c:v>
                </c:pt>
                <c:pt idx="112">
                  <c:v>10428420</c:v>
                </c:pt>
                <c:pt idx="113">
                  <c:v>10429030</c:v>
                </c:pt>
                <c:pt idx="114">
                  <c:v>10429612</c:v>
                </c:pt>
                <c:pt idx="115">
                  <c:v>10429144</c:v>
                </c:pt>
                <c:pt idx="116">
                  <c:v>10427177</c:v>
                </c:pt>
                <c:pt idx="117">
                  <c:v>10427033</c:v>
                </c:pt>
                <c:pt idx="118">
                  <c:v>10429161</c:v>
                </c:pt>
                <c:pt idx="119">
                  <c:v>10431575</c:v>
                </c:pt>
                <c:pt idx="120">
                  <c:v>10431994</c:v>
                </c:pt>
                <c:pt idx="121">
                  <c:v>10432156</c:v>
                </c:pt>
                <c:pt idx="122">
                  <c:v>10430243</c:v>
                </c:pt>
                <c:pt idx="123">
                  <c:v>10428286</c:v>
                </c:pt>
                <c:pt idx="124">
                  <c:v>10427105</c:v>
                </c:pt>
                <c:pt idx="125">
                  <c:v>10427688</c:v>
                </c:pt>
                <c:pt idx="126">
                  <c:v>10428484</c:v>
                </c:pt>
                <c:pt idx="127">
                  <c:v>10426256</c:v>
                </c:pt>
                <c:pt idx="128">
                  <c:v>10424145</c:v>
                </c:pt>
                <c:pt idx="129">
                  <c:v>10421803</c:v>
                </c:pt>
                <c:pt idx="130">
                  <c:v>10419272</c:v>
                </c:pt>
                <c:pt idx="131">
                  <c:v>10416956</c:v>
                </c:pt>
                <c:pt idx="132">
                  <c:v>10419112</c:v>
                </c:pt>
                <c:pt idx="133">
                  <c:v>10419719</c:v>
                </c:pt>
                <c:pt idx="134">
                  <c:v>10420897</c:v>
                </c:pt>
                <c:pt idx="135">
                  <c:v>10420954</c:v>
                </c:pt>
                <c:pt idx="136">
                  <c:v>10419827</c:v>
                </c:pt>
                <c:pt idx="137">
                  <c:v>10417736</c:v>
                </c:pt>
                <c:pt idx="138">
                  <c:v>10415973</c:v>
                </c:pt>
                <c:pt idx="139">
                  <c:v>10417510</c:v>
                </c:pt>
                <c:pt idx="140">
                  <c:v>10418043</c:v>
                </c:pt>
                <c:pt idx="141">
                  <c:v>10420253</c:v>
                </c:pt>
                <c:pt idx="142">
                  <c:v>10420951</c:v>
                </c:pt>
                <c:pt idx="143">
                  <c:v>10419297</c:v>
                </c:pt>
                <c:pt idx="144">
                  <c:v>10416559</c:v>
                </c:pt>
                <c:pt idx="145">
                  <c:v>10417532</c:v>
                </c:pt>
                <c:pt idx="146">
                  <c:v>10416295</c:v>
                </c:pt>
                <c:pt idx="147">
                  <c:v>10417134</c:v>
                </c:pt>
                <c:pt idx="148">
                  <c:v>10416988</c:v>
                </c:pt>
                <c:pt idx="149">
                  <c:v>10417849</c:v>
                </c:pt>
                <c:pt idx="150">
                  <c:v>10420337</c:v>
                </c:pt>
                <c:pt idx="151">
                  <c:v>10418154</c:v>
                </c:pt>
                <c:pt idx="152">
                  <c:v>10416055</c:v>
                </c:pt>
                <c:pt idx="153">
                  <c:v>10417406</c:v>
                </c:pt>
                <c:pt idx="154">
                  <c:v>10417914</c:v>
                </c:pt>
                <c:pt idx="155">
                  <c:v>10418311</c:v>
                </c:pt>
                <c:pt idx="156">
                  <c:v>10418589</c:v>
                </c:pt>
                <c:pt idx="157">
                  <c:v>10417263</c:v>
                </c:pt>
                <c:pt idx="158">
                  <c:v>10414134</c:v>
                </c:pt>
                <c:pt idx="159">
                  <c:v>10412730</c:v>
                </c:pt>
                <c:pt idx="160">
                  <c:v>10413306</c:v>
                </c:pt>
                <c:pt idx="161">
                  <c:v>10413370</c:v>
                </c:pt>
                <c:pt idx="162">
                  <c:v>10414049</c:v>
                </c:pt>
                <c:pt idx="163">
                  <c:v>10414776</c:v>
                </c:pt>
                <c:pt idx="164">
                  <c:v>10413473</c:v>
                </c:pt>
                <c:pt idx="165">
                  <c:v>10411501</c:v>
                </c:pt>
                <c:pt idx="166">
                  <c:v>10410890</c:v>
                </c:pt>
                <c:pt idx="167">
                  <c:v>10412677</c:v>
                </c:pt>
                <c:pt idx="168">
                  <c:v>10413270</c:v>
                </c:pt>
                <c:pt idx="169">
                  <c:v>10414040</c:v>
                </c:pt>
                <c:pt idx="170">
                  <c:v>10414240</c:v>
                </c:pt>
                <c:pt idx="171">
                  <c:v>10412888</c:v>
                </c:pt>
                <c:pt idx="172">
                  <c:v>10410384</c:v>
                </c:pt>
                <c:pt idx="173">
                  <c:v>10408971</c:v>
                </c:pt>
                <c:pt idx="174">
                  <c:v>10410770</c:v>
                </c:pt>
                <c:pt idx="175">
                  <c:v>10411475</c:v>
                </c:pt>
                <c:pt idx="176">
                  <c:v>10411264</c:v>
                </c:pt>
                <c:pt idx="177">
                  <c:v>10411156</c:v>
                </c:pt>
                <c:pt idx="178">
                  <c:v>10410054</c:v>
                </c:pt>
                <c:pt idx="179">
                  <c:v>10408021</c:v>
                </c:pt>
                <c:pt idx="180">
                  <c:v>10406712</c:v>
                </c:pt>
                <c:pt idx="181">
                  <c:v>10407383</c:v>
                </c:pt>
                <c:pt idx="182">
                  <c:v>10408551</c:v>
                </c:pt>
                <c:pt idx="183">
                  <c:v>10407885</c:v>
                </c:pt>
                <c:pt idx="184">
                  <c:v>10407586</c:v>
                </c:pt>
                <c:pt idx="185">
                  <c:v>10405344</c:v>
                </c:pt>
                <c:pt idx="186">
                  <c:v>10403380</c:v>
                </c:pt>
                <c:pt idx="187">
                  <c:v>10403112</c:v>
                </c:pt>
                <c:pt idx="188">
                  <c:v>10404628</c:v>
                </c:pt>
                <c:pt idx="189">
                  <c:v>10405474</c:v>
                </c:pt>
                <c:pt idx="190">
                  <c:v>10405625</c:v>
                </c:pt>
                <c:pt idx="191">
                  <c:v>10406794</c:v>
                </c:pt>
                <c:pt idx="192">
                  <c:v>10406331</c:v>
                </c:pt>
                <c:pt idx="193">
                  <c:v>10404298</c:v>
                </c:pt>
                <c:pt idx="194">
                  <c:v>10403656</c:v>
                </c:pt>
                <c:pt idx="195">
                  <c:v>10404500</c:v>
                </c:pt>
                <c:pt idx="196">
                  <c:v>10404742</c:v>
                </c:pt>
                <c:pt idx="197">
                  <c:v>10404738</c:v>
                </c:pt>
                <c:pt idx="198">
                  <c:v>10406297</c:v>
                </c:pt>
                <c:pt idx="199">
                  <c:v>10404381</c:v>
                </c:pt>
                <c:pt idx="200">
                  <c:v>10401747</c:v>
                </c:pt>
                <c:pt idx="201">
                  <c:v>10400226</c:v>
                </c:pt>
                <c:pt idx="202">
                  <c:v>10402714</c:v>
                </c:pt>
                <c:pt idx="203">
                  <c:v>10401565</c:v>
                </c:pt>
                <c:pt idx="204">
                  <c:v>10402215</c:v>
                </c:pt>
                <c:pt idx="205">
                  <c:v>10402643</c:v>
                </c:pt>
                <c:pt idx="206">
                  <c:v>10401607</c:v>
                </c:pt>
                <c:pt idx="207">
                  <c:v>10399415</c:v>
                </c:pt>
                <c:pt idx="208">
                  <c:v>10397973</c:v>
                </c:pt>
                <c:pt idx="209">
                  <c:v>10394790</c:v>
                </c:pt>
                <c:pt idx="210">
                  <c:v>10397912</c:v>
                </c:pt>
                <c:pt idx="211">
                  <c:v>10398760</c:v>
                </c:pt>
                <c:pt idx="212">
                  <c:v>10398918</c:v>
                </c:pt>
                <c:pt idx="213">
                  <c:v>10398365</c:v>
                </c:pt>
                <c:pt idx="214">
                  <c:v>10395439</c:v>
                </c:pt>
                <c:pt idx="215">
                  <c:v>10395140</c:v>
                </c:pt>
                <c:pt idx="216">
                  <c:v>10396280</c:v>
                </c:pt>
                <c:pt idx="217">
                  <c:v>10396534</c:v>
                </c:pt>
                <c:pt idx="218">
                  <c:v>10397861</c:v>
                </c:pt>
                <c:pt idx="219">
                  <c:v>10399049</c:v>
                </c:pt>
                <c:pt idx="220">
                  <c:v>10398660</c:v>
                </c:pt>
                <c:pt idx="221">
                  <c:v>10397192</c:v>
                </c:pt>
                <c:pt idx="222">
                  <c:v>10396348</c:v>
                </c:pt>
                <c:pt idx="223">
                  <c:v>10397319</c:v>
                </c:pt>
                <c:pt idx="224">
                  <c:v>10398430</c:v>
                </c:pt>
                <c:pt idx="225">
                  <c:v>10399649</c:v>
                </c:pt>
                <c:pt idx="226">
                  <c:v>10400887</c:v>
                </c:pt>
                <c:pt idx="227">
                  <c:v>10400129</c:v>
                </c:pt>
                <c:pt idx="228">
                  <c:v>10398079</c:v>
                </c:pt>
                <c:pt idx="229">
                  <c:v>10397523</c:v>
                </c:pt>
                <c:pt idx="230">
                  <c:v>10398852</c:v>
                </c:pt>
                <c:pt idx="231">
                  <c:v>10399766</c:v>
                </c:pt>
                <c:pt idx="232">
                  <c:v>10401213</c:v>
                </c:pt>
                <c:pt idx="233">
                  <c:v>10403179</c:v>
                </c:pt>
                <c:pt idx="234">
                  <c:v>10403360</c:v>
                </c:pt>
                <c:pt idx="235">
                  <c:v>10402120</c:v>
                </c:pt>
                <c:pt idx="236">
                  <c:v>10402048</c:v>
                </c:pt>
                <c:pt idx="237">
                  <c:v>10404206</c:v>
                </c:pt>
                <c:pt idx="238">
                  <c:v>10404781</c:v>
                </c:pt>
                <c:pt idx="239">
                  <c:v>10404916</c:v>
                </c:pt>
                <c:pt idx="240">
                  <c:v>10405735</c:v>
                </c:pt>
                <c:pt idx="241">
                  <c:v>10405414</c:v>
                </c:pt>
                <c:pt idx="242">
                  <c:v>10403149</c:v>
                </c:pt>
                <c:pt idx="243">
                  <c:v>10402875</c:v>
                </c:pt>
                <c:pt idx="244">
                  <c:v>10403355</c:v>
                </c:pt>
                <c:pt idx="245">
                  <c:v>10403957</c:v>
                </c:pt>
                <c:pt idx="246">
                  <c:v>10405638</c:v>
                </c:pt>
                <c:pt idx="247">
                  <c:v>10406055</c:v>
                </c:pt>
                <c:pt idx="248">
                  <c:v>10405781</c:v>
                </c:pt>
                <c:pt idx="249">
                  <c:v>10404103</c:v>
                </c:pt>
                <c:pt idx="250">
                  <c:v>10403172</c:v>
                </c:pt>
                <c:pt idx="251">
                  <c:v>10405313</c:v>
                </c:pt>
                <c:pt idx="252">
                  <c:v>10407208</c:v>
                </c:pt>
                <c:pt idx="253">
                  <c:v>10408949</c:v>
                </c:pt>
                <c:pt idx="254">
                  <c:v>10411354</c:v>
                </c:pt>
                <c:pt idx="255">
                  <c:v>10410966</c:v>
                </c:pt>
                <c:pt idx="256">
                  <c:v>10410101</c:v>
                </c:pt>
                <c:pt idx="257">
                  <c:v>10410885</c:v>
                </c:pt>
                <c:pt idx="258">
                  <c:v>10412504</c:v>
                </c:pt>
                <c:pt idx="259">
                  <c:v>10414188</c:v>
                </c:pt>
                <c:pt idx="260">
                  <c:v>10415892</c:v>
                </c:pt>
                <c:pt idx="261">
                  <c:v>10417113</c:v>
                </c:pt>
                <c:pt idx="262">
                  <c:v>10416652</c:v>
                </c:pt>
                <c:pt idx="263">
                  <c:v>10415153</c:v>
                </c:pt>
                <c:pt idx="264">
                  <c:v>10414642</c:v>
                </c:pt>
                <c:pt idx="265">
                  <c:v>10415875</c:v>
                </c:pt>
                <c:pt idx="266">
                  <c:v>10417898</c:v>
                </c:pt>
                <c:pt idx="267">
                  <c:v>10419439</c:v>
                </c:pt>
                <c:pt idx="268">
                  <c:v>10420885</c:v>
                </c:pt>
                <c:pt idx="269">
                  <c:v>10420424</c:v>
                </c:pt>
                <c:pt idx="270">
                  <c:v>10418854</c:v>
                </c:pt>
                <c:pt idx="271">
                  <c:v>10418927</c:v>
                </c:pt>
                <c:pt idx="272">
                  <c:v>10420953</c:v>
                </c:pt>
                <c:pt idx="273">
                  <c:v>10422333</c:v>
                </c:pt>
                <c:pt idx="274">
                  <c:v>10424883</c:v>
                </c:pt>
                <c:pt idx="275">
                  <c:v>10424935</c:v>
                </c:pt>
                <c:pt idx="276">
                  <c:v>10424559</c:v>
                </c:pt>
                <c:pt idx="277">
                  <c:v>10422834</c:v>
                </c:pt>
                <c:pt idx="278">
                  <c:v>10422344</c:v>
                </c:pt>
                <c:pt idx="279">
                  <c:v>10423298</c:v>
                </c:pt>
                <c:pt idx="280">
                  <c:v>10426139</c:v>
                </c:pt>
                <c:pt idx="281">
                  <c:v>10426783</c:v>
                </c:pt>
                <c:pt idx="282">
                  <c:v>10428081</c:v>
                </c:pt>
                <c:pt idx="283">
                  <c:v>10427696</c:v>
                </c:pt>
                <c:pt idx="284">
                  <c:v>10425997</c:v>
                </c:pt>
                <c:pt idx="285">
                  <c:v>10425422</c:v>
                </c:pt>
                <c:pt idx="286">
                  <c:v>10429137</c:v>
                </c:pt>
                <c:pt idx="287">
                  <c:v>10430306</c:v>
                </c:pt>
                <c:pt idx="288">
                  <c:v>10432051</c:v>
                </c:pt>
                <c:pt idx="289">
                  <c:v>10432710</c:v>
                </c:pt>
                <c:pt idx="290">
                  <c:v>10432667</c:v>
                </c:pt>
                <c:pt idx="291">
                  <c:v>10430816</c:v>
                </c:pt>
                <c:pt idx="292">
                  <c:v>10430781</c:v>
                </c:pt>
                <c:pt idx="293">
                  <c:v>10431961</c:v>
                </c:pt>
                <c:pt idx="294">
                  <c:v>10433759</c:v>
                </c:pt>
                <c:pt idx="295">
                  <c:v>10435182</c:v>
                </c:pt>
                <c:pt idx="296">
                  <c:v>10437260</c:v>
                </c:pt>
                <c:pt idx="297">
                  <c:v>10437821</c:v>
                </c:pt>
                <c:pt idx="298">
                  <c:v>10435872</c:v>
                </c:pt>
                <c:pt idx="299">
                  <c:v>10435497</c:v>
                </c:pt>
                <c:pt idx="300">
                  <c:v>10435005</c:v>
                </c:pt>
                <c:pt idx="301">
                  <c:v>10437548</c:v>
                </c:pt>
                <c:pt idx="302">
                  <c:v>10438669</c:v>
                </c:pt>
                <c:pt idx="303">
                  <c:v>10441904</c:v>
                </c:pt>
                <c:pt idx="304">
                  <c:v>10441678</c:v>
                </c:pt>
                <c:pt idx="305">
                  <c:v>10440086</c:v>
                </c:pt>
                <c:pt idx="306">
                  <c:v>10439190</c:v>
                </c:pt>
                <c:pt idx="307">
                  <c:v>10440551</c:v>
                </c:pt>
                <c:pt idx="308">
                  <c:v>10442276</c:v>
                </c:pt>
                <c:pt idx="309">
                  <c:v>10444154</c:v>
                </c:pt>
                <c:pt idx="310">
                  <c:v>10445668</c:v>
                </c:pt>
                <c:pt idx="311">
                  <c:v>10445488</c:v>
                </c:pt>
                <c:pt idx="312">
                  <c:v>10443977</c:v>
                </c:pt>
                <c:pt idx="313">
                  <c:v>10443392</c:v>
                </c:pt>
                <c:pt idx="314">
                  <c:v>10446473</c:v>
                </c:pt>
                <c:pt idx="315">
                  <c:v>10447825</c:v>
                </c:pt>
                <c:pt idx="316">
                  <c:v>10449701</c:v>
                </c:pt>
                <c:pt idx="317">
                  <c:v>10450965</c:v>
                </c:pt>
                <c:pt idx="318">
                  <c:v>10451091</c:v>
                </c:pt>
                <c:pt idx="319">
                  <c:v>10450042</c:v>
                </c:pt>
                <c:pt idx="320">
                  <c:v>10450936</c:v>
                </c:pt>
                <c:pt idx="321">
                  <c:v>10453350</c:v>
                </c:pt>
                <c:pt idx="322">
                  <c:v>10455958</c:v>
                </c:pt>
                <c:pt idx="323">
                  <c:v>10456949</c:v>
                </c:pt>
                <c:pt idx="324">
                  <c:v>10460148</c:v>
                </c:pt>
                <c:pt idx="325">
                  <c:v>10462242</c:v>
                </c:pt>
                <c:pt idx="326">
                  <c:v>10460856</c:v>
                </c:pt>
                <c:pt idx="327">
                  <c:v>10461545</c:v>
                </c:pt>
                <c:pt idx="328">
                  <c:v>10465269</c:v>
                </c:pt>
                <c:pt idx="329">
                  <c:v>10469808</c:v>
                </c:pt>
                <c:pt idx="330">
                  <c:v>10473049</c:v>
                </c:pt>
                <c:pt idx="331">
                  <c:v>10472676</c:v>
                </c:pt>
                <c:pt idx="332">
                  <c:v>10476540</c:v>
                </c:pt>
                <c:pt idx="333">
                  <c:v>10476004</c:v>
                </c:pt>
                <c:pt idx="334">
                  <c:v>10476170</c:v>
                </c:pt>
                <c:pt idx="335">
                  <c:v>10478146</c:v>
                </c:pt>
                <c:pt idx="336">
                  <c:v>10478883</c:v>
                </c:pt>
                <c:pt idx="337">
                  <c:v>10480358</c:v>
                </c:pt>
                <c:pt idx="338">
                  <c:v>10481422</c:v>
                </c:pt>
                <c:pt idx="339">
                  <c:v>10481449</c:v>
                </c:pt>
                <c:pt idx="340">
                  <c:v>10479571</c:v>
                </c:pt>
                <c:pt idx="341">
                  <c:v>10478983</c:v>
                </c:pt>
                <c:pt idx="342">
                  <c:v>10480319</c:v>
                </c:pt>
                <c:pt idx="343">
                  <c:v>10481902</c:v>
                </c:pt>
                <c:pt idx="344">
                  <c:v>10483555</c:v>
                </c:pt>
                <c:pt idx="345">
                  <c:v>10484543</c:v>
                </c:pt>
                <c:pt idx="346">
                  <c:v>10484402</c:v>
                </c:pt>
                <c:pt idx="347">
                  <c:v>10483167</c:v>
                </c:pt>
                <c:pt idx="348">
                  <c:v>10483435</c:v>
                </c:pt>
                <c:pt idx="349">
                  <c:v>10484986</c:v>
                </c:pt>
                <c:pt idx="350">
                  <c:v>10486796</c:v>
                </c:pt>
                <c:pt idx="351">
                  <c:v>10487825</c:v>
                </c:pt>
                <c:pt idx="352">
                  <c:v>10487045</c:v>
                </c:pt>
                <c:pt idx="353">
                  <c:v>10486318</c:v>
                </c:pt>
                <c:pt idx="354">
                  <c:v>10484213</c:v>
                </c:pt>
                <c:pt idx="355">
                  <c:v>10482806</c:v>
                </c:pt>
                <c:pt idx="356">
                  <c:v>10482878</c:v>
                </c:pt>
                <c:pt idx="357">
                  <c:v>10481853</c:v>
                </c:pt>
                <c:pt idx="358">
                  <c:v>10479817</c:v>
                </c:pt>
                <c:pt idx="359">
                  <c:v>10477677</c:v>
                </c:pt>
                <c:pt idx="360">
                  <c:v>10475313</c:v>
                </c:pt>
                <c:pt idx="361">
                  <c:v>10473097</c:v>
                </c:pt>
                <c:pt idx="362">
                  <c:v>10471082</c:v>
                </c:pt>
                <c:pt idx="363">
                  <c:v>10471043</c:v>
                </c:pt>
              </c:numCache>
            </c:numRef>
          </c:val>
          <c:smooth val="0"/>
        </c:ser>
        <c:dLbls>
          <c:showLegendKey val="0"/>
          <c:showVal val="0"/>
          <c:showCatName val="0"/>
          <c:showSerName val="0"/>
          <c:showPercent val="0"/>
          <c:showBubbleSize val="0"/>
        </c:dLbls>
        <c:smooth val="0"/>
        <c:axId val="-1101484640"/>
        <c:axId val="-1101490080"/>
      </c:lineChart>
      <c:catAx>
        <c:axId val="-1101484640"/>
        <c:scaling>
          <c:orientation val="minMax"/>
        </c:scaling>
        <c:delete val="0"/>
        <c:axPos val="b"/>
        <c:numFmt formatCode="General" sourceLinked="0"/>
        <c:majorTickMark val="out"/>
        <c:minorTickMark val="none"/>
        <c:tickLblPos val="nextTo"/>
        <c:crossAx val="-1101490080"/>
        <c:crosses val="autoZero"/>
        <c:auto val="1"/>
        <c:lblAlgn val="ctr"/>
        <c:lblOffset val="100"/>
        <c:noMultiLvlLbl val="0"/>
      </c:catAx>
      <c:valAx>
        <c:axId val="-1101490080"/>
        <c:scaling>
          <c:orientation val="minMax"/>
        </c:scaling>
        <c:delete val="0"/>
        <c:axPos val="l"/>
        <c:majorGridlines/>
        <c:numFmt formatCode="#,##0" sourceLinked="0"/>
        <c:majorTickMark val="out"/>
        <c:minorTickMark val="none"/>
        <c:tickLblPos val="nextTo"/>
        <c:crossAx val="-1101484640"/>
        <c:crosses val="autoZero"/>
        <c:crossBetween val="between"/>
      </c:valAx>
    </c:plotArea>
    <c:legend>
      <c:legendPos val="b"/>
      <c:layout/>
      <c:overlay val="0"/>
    </c:legend>
    <c:plotVisOnly val="1"/>
    <c:dispBlanksAs val="gap"/>
    <c:showDLblsOverMax val="0"/>
  </c:chart>
  <c:spPr>
    <a:ln>
      <a:solidFill>
        <a:schemeClr val="tx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[legacy_data.xlsx]tier3!PivotTable6</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s>
    <c:plotArea>
      <c:layout/>
      <c:lineChart>
        <c:grouping val="standard"/>
        <c:varyColors val="0"/>
        <c:ser>
          <c:idx val="0"/>
          <c:order val="0"/>
          <c:tx>
            <c:strRef>
              <c:f>tier3!$B$3:$B$4</c:f>
              <c:strCache>
                <c:ptCount val="1"/>
                <c:pt idx="0">
                  <c:v>asia</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tier3!$B$5:$B$369</c:f>
              <c:numCache>
                <c:formatCode>General</c:formatCode>
                <c:ptCount val="364"/>
                <c:pt idx="0">
                  <c:v>389525</c:v>
                </c:pt>
                <c:pt idx="1">
                  <c:v>386274</c:v>
                </c:pt>
                <c:pt idx="2">
                  <c:v>385841</c:v>
                </c:pt>
                <c:pt idx="3">
                  <c:v>385236</c:v>
                </c:pt>
                <c:pt idx="4">
                  <c:v>384832</c:v>
                </c:pt>
                <c:pt idx="5">
                  <c:v>383691</c:v>
                </c:pt>
                <c:pt idx="6">
                  <c:v>381672</c:v>
                </c:pt>
                <c:pt idx="7">
                  <c:v>379391</c:v>
                </c:pt>
                <c:pt idx="8">
                  <c:v>378627</c:v>
                </c:pt>
                <c:pt idx="9">
                  <c:v>365188</c:v>
                </c:pt>
                <c:pt idx="10">
                  <c:v>361381</c:v>
                </c:pt>
                <c:pt idx="11">
                  <c:v>360910</c:v>
                </c:pt>
                <c:pt idx="12">
                  <c:v>360433</c:v>
                </c:pt>
                <c:pt idx="13">
                  <c:v>365047</c:v>
                </c:pt>
                <c:pt idx="14">
                  <c:v>365993</c:v>
                </c:pt>
                <c:pt idx="15">
                  <c:v>366562</c:v>
                </c:pt>
                <c:pt idx="16">
                  <c:v>366702</c:v>
                </c:pt>
                <c:pt idx="17">
                  <c:v>366748</c:v>
                </c:pt>
                <c:pt idx="18">
                  <c:v>366754</c:v>
                </c:pt>
                <c:pt idx="19">
                  <c:v>366606</c:v>
                </c:pt>
                <c:pt idx="20">
                  <c:v>366555</c:v>
                </c:pt>
                <c:pt idx="21">
                  <c:v>366525</c:v>
                </c:pt>
                <c:pt idx="22">
                  <c:v>366445</c:v>
                </c:pt>
                <c:pt idx="23">
                  <c:v>366461</c:v>
                </c:pt>
                <c:pt idx="24">
                  <c:v>366481</c:v>
                </c:pt>
                <c:pt idx="25">
                  <c:v>366145</c:v>
                </c:pt>
                <c:pt idx="26">
                  <c:v>365692</c:v>
                </c:pt>
                <c:pt idx="27">
                  <c:v>365636</c:v>
                </c:pt>
                <c:pt idx="28">
                  <c:v>365267</c:v>
                </c:pt>
                <c:pt idx="29">
                  <c:v>369464</c:v>
                </c:pt>
                <c:pt idx="30">
                  <c:v>368631</c:v>
                </c:pt>
                <c:pt idx="31">
                  <c:v>368336</c:v>
                </c:pt>
                <c:pt idx="32">
                  <c:v>367067</c:v>
                </c:pt>
                <c:pt idx="33">
                  <c:v>367025</c:v>
                </c:pt>
                <c:pt idx="34">
                  <c:v>366904</c:v>
                </c:pt>
                <c:pt idx="35">
                  <c:v>365489</c:v>
                </c:pt>
                <c:pt idx="36">
                  <c:v>365426</c:v>
                </c:pt>
                <c:pt idx="37">
                  <c:v>364234</c:v>
                </c:pt>
                <c:pt idx="38">
                  <c:v>363970</c:v>
                </c:pt>
                <c:pt idx="39">
                  <c:v>363802</c:v>
                </c:pt>
                <c:pt idx="40">
                  <c:v>363950</c:v>
                </c:pt>
                <c:pt idx="41">
                  <c:v>363750</c:v>
                </c:pt>
                <c:pt idx="42">
                  <c:v>363992</c:v>
                </c:pt>
                <c:pt idx="43">
                  <c:v>364048</c:v>
                </c:pt>
                <c:pt idx="44">
                  <c:v>364057</c:v>
                </c:pt>
                <c:pt idx="45">
                  <c:v>363625</c:v>
                </c:pt>
                <c:pt idx="46">
                  <c:v>363112</c:v>
                </c:pt>
                <c:pt idx="47">
                  <c:v>365111</c:v>
                </c:pt>
                <c:pt idx="48">
                  <c:v>365100</c:v>
                </c:pt>
                <c:pt idx="49">
                  <c:v>364977</c:v>
                </c:pt>
                <c:pt idx="50">
                  <c:v>365118</c:v>
                </c:pt>
                <c:pt idx="51">
                  <c:v>365368</c:v>
                </c:pt>
                <c:pt idx="52">
                  <c:v>362326</c:v>
                </c:pt>
                <c:pt idx="53">
                  <c:v>362404</c:v>
                </c:pt>
                <c:pt idx="54">
                  <c:v>362877</c:v>
                </c:pt>
                <c:pt idx="55">
                  <c:v>362595</c:v>
                </c:pt>
                <c:pt idx="56">
                  <c:v>360807</c:v>
                </c:pt>
                <c:pt idx="57">
                  <c:v>359442</c:v>
                </c:pt>
                <c:pt idx="58">
                  <c:v>359106</c:v>
                </c:pt>
                <c:pt idx="59">
                  <c:v>358803</c:v>
                </c:pt>
                <c:pt idx="60">
                  <c:v>358156</c:v>
                </c:pt>
                <c:pt idx="61">
                  <c:v>357186</c:v>
                </c:pt>
                <c:pt idx="62">
                  <c:v>355426</c:v>
                </c:pt>
                <c:pt idx="63">
                  <c:v>351225</c:v>
                </c:pt>
                <c:pt idx="64">
                  <c:v>341793</c:v>
                </c:pt>
                <c:pt idx="65">
                  <c:v>341648</c:v>
                </c:pt>
                <c:pt idx="66">
                  <c:v>341207</c:v>
                </c:pt>
                <c:pt idx="67">
                  <c:v>340927</c:v>
                </c:pt>
                <c:pt idx="68">
                  <c:v>338277</c:v>
                </c:pt>
                <c:pt idx="69">
                  <c:v>333139</c:v>
                </c:pt>
                <c:pt idx="70">
                  <c:v>335036</c:v>
                </c:pt>
                <c:pt idx="71">
                  <c:v>334729</c:v>
                </c:pt>
                <c:pt idx="72">
                  <c:v>334929</c:v>
                </c:pt>
                <c:pt idx="73">
                  <c:v>334996</c:v>
                </c:pt>
                <c:pt idx="74">
                  <c:v>335044</c:v>
                </c:pt>
                <c:pt idx="75">
                  <c:v>335309</c:v>
                </c:pt>
                <c:pt idx="76">
                  <c:v>335102</c:v>
                </c:pt>
                <c:pt idx="77">
                  <c:v>334325</c:v>
                </c:pt>
                <c:pt idx="78">
                  <c:v>334367</c:v>
                </c:pt>
                <c:pt idx="79">
                  <c:v>334444</c:v>
                </c:pt>
                <c:pt idx="80">
                  <c:v>334573</c:v>
                </c:pt>
                <c:pt idx="81">
                  <c:v>334325</c:v>
                </c:pt>
                <c:pt idx="82">
                  <c:v>334450</c:v>
                </c:pt>
                <c:pt idx="83">
                  <c:v>334521</c:v>
                </c:pt>
                <c:pt idx="84">
                  <c:v>336902</c:v>
                </c:pt>
                <c:pt idx="85">
                  <c:v>336894</c:v>
                </c:pt>
                <c:pt idx="86">
                  <c:v>336467</c:v>
                </c:pt>
                <c:pt idx="87">
                  <c:v>336254</c:v>
                </c:pt>
                <c:pt idx="88">
                  <c:v>336105</c:v>
                </c:pt>
                <c:pt idx="89">
                  <c:v>336143</c:v>
                </c:pt>
                <c:pt idx="90">
                  <c:v>336235</c:v>
                </c:pt>
                <c:pt idx="91">
                  <c:v>336239</c:v>
                </c:pt>
                <c:pt idx="92">
                  <c:v>311240</c:v>
                </c:pt>
                <c:pt idx="93">
                  <c:v>311239</c:v>
                </c:pt>
                <c:pt idx="94">
                  <c:v>311081</c:v>
                </c:pt>
                <c:pt idx="95">
                  <c:v>310964</c:v>
                </c:pt>
                <c:pt idx="96">
                  <c:v>310947</c:v>
                </c:pt>
                <c:pt idx="97">
                  <c:v>311357</c:v>
                </c:pt>
                <c:pt idx="98">
                  <c:v>311519</c:v>
                </c:pt>
                <c:pt idx="99">
                  <c:v>311734</c:v>
                </c:pt>
                <c:pt idx="100">
                  <c:v>310898</c:v>
                </c:pt>
                <c:pt idx="101">
                  <c:v>310603</c:v>
                </c:pt>
                <c:pt idx="102">
                  <c:v>310355</c:v>
                </c:pt>
                <c:pt idx="103">
                  <c:v>312596</c:v>
                </c:pt>
                <c:pt idx="104">
                  <c:v>312628</c:v>
                </c:pt>
                <c:pt idx="105">
                  <c:v>312349</c:v>
                </c:pt>
                <c:pt idx="106">
                  <c:v>312464</c:v>
                </c:pt>
                <c:pt idx="107">
                  <c:v>312451</c:v>
                </c:pt>
                <c:pt idx="108">
                  <c:v>312215</c:v>
                </c:pt>
                <c:pt idx="109">
                  <c:v>311922</c:v>
                </c:pt>
                <c:pt idx="110">
                  <c:v>312028</c:v>
                </c:pt>
                <c:pt idx="111">
                  <c:v>312116</c:v>
                </c:pt>
                <c:pt idx="112">
                  <c:v>312655</c:v>
                </c:pt>
                <c:pt idx="113">
                  <c:v>312040</c:v>
                </c:pt>
                <c:pt idx="114">
                  <c:v>311944</c:v>
                </c:pt>
                <c:pt idx="115">
                  <c:v>311586</c:v>
                </c:pt>
                <c:pt idx="116">
                  <c:v>310413</c:v>
                </c:pt>
                <c:pt idx="117">
                  <c:v>309859</c:v>
                </c:pt>
                <c:pt idx="118">
                  <c:v>309869</c:v>
                </c:pt>
                <c:pt idx="119">
                  <c:v>309514</c:v>
                </c:pt>
                <c:pt idx="120">
                  <c:v>309598</c:v>
                </c:pt>
                <c:pt idx="121">
                  <c:v>309651</c:v>
                </c:pt>
                <c:pt idx="122">
                  <c:v>309520</c:v>
                </c:pt>
                <c:pt idx="123">
                  <c:v>309292</c:v>
                </c:pt>
                <c:pt idx="124">
                  <c:v>308918</c:v>
                </c:pt>
                <c:pt idx="125">
                  <c:v>308745</c:v>
                </c:pt>
                <c:pt idx="126">
                  <c:v>310601</c:v>
                </c:pt>
                <c:pt idx="127">
                  <c:v>310446</c:v>
                </c:pt>
                <c:pt idx="128">
                  <c:v>310260</c:v>
                </c:pt>
                <c:pt idx="129">
                  <c:v>310129</c:v>
                </c:pt>
                <c:pt idx="130">
                  <c:v>308842</c:v>
                </c:pt>
                <c:pt idx="131">
                  <c:v>308977</c:v>
                </c:pt>
                <c:pt idx="132">
                  <c:v>309080</c:v>
                </c:pt>
                <c:pt idx="133">
                  <c:v>308068</c:v>
                </c:pt>
                <c:pt idx="134">
                  <c:v>308530</c:v>
                </c:pt>
                <c:pt idx="135">
                  <c:v>307904</c:v>
                </c:pt>
                <c:pt idx="136">
                  <c:v>307490</c:v>
                </c:pt>
                <c:pt idx="137">
                  <c:v>306926</c:v>
                </c:pt>
                <c:pt idx="138">
                  <c:v>305801</c:v>
                </c:pt>
                <c:pt idx="139">
                  <c:v>304908</c:v>
                </c:pt>
                <c:pt idx="140">
                  <c:v>304868</c:v>
                </c:pt>
                <c:pt idx="141">
                  <c:v>303566</c:v>
                </c:pt>
                <c:pt idx="142">
                  <c:v>302641</c:v>
                </c:pt>
                <c:pt idx="143">
                  <c:v>294201</c:v>
                </c:pt>
                <c:pt idx="144">
                  <c:v>293957</c:v>
                </c:pt>
                <c:pt idx="145">
                  <c:v>291436</c:v>
                </c:pt>
                <c:pt idx="146">
                  <c:v>291249</c:v>
                </c:pt>
                <c:pt idx="147">
                  <c:v>291103</c:v>
                </c:pt>
                <c:pt idx="148">
                  <c:v>290272</c:v>
                </c:pt>
                <c:pt idx="149">
                  <c:v>289785</c:v>
                </c:pt>
                <c:pt idx="150">
                  <c:v>289368</c:v>
                </c:pt>
                <c:pt idx="151">
                  <c:v>288846</c:v>
                </c:pt>
                <c:pt idx="152">
                  <c:v>287141</c:v>
                </c:pt>
                <c:pt idx="153">
                  <c:v>284276</c:v>
                </c:pt>
                <c:pt idx="154">
                  <c:v>282507</c:v>
                </c:pt>
                <c:pt idx="155">
                  <c:v>281985</c:v>
                </c:pt>
                <c:pt idx="156">
                  <c:v>281603</c:v>
                </c:pt>
                <c:pt idx="157">
                  <c:v>281376</c:v>
                </c:pt>
                <c:pt idx="158">
                  <c:v>280943</c:v>
                </c:pt>
                <c:pt idx="159">
                  <c:v>280555</c:v>
                </c:pt>
                <c:pt idx="160">
                  <c:v>280765</c:v>
                </c:pt>
                <c:pt idx="161">
                  <c:v>280271</c:v>
                </c:pt>
                <c:pt idx="162">
                  <c:v>280350</c:v>
                </c:pt>
                <c:pt idx="163">
                  <c:v>280394</c:v>
                </c:pt>
                <c:pt idx="164">
                  <c:v>279955</c:v>
                </c:pt>
                <c:pt idx="165">
                  <c:v>279698</c:v>
                </c:pt>
                <c:pt idx="166">
                  <c:v>276817</c:v>
                </c:pt>
                <c:pt idx="167">
                  <c:v>276984</c:v>
                </c:pt>
                <c:pt idx="168">
                  <c:v>277072</c:v>
                </c:pt>
                <c:pt idx="169">
                  <c:v>277119</c:v>
                </c:pt>
                <c:pt idx="170">
                  <c:v>276060</c:v>
                </c:pt>
                <c:pt idx="171">
                  <c:v>275668</c:v>
                </c:pt>
                <c:pt idx="172">
                  <c:v>275472</c:v>
                </c:pt>
                <c:pt idx="173">
                  <c:v>275024</c:v>
                </c:pt>
                <c:pt idx="174">
                  <c:v>275274</c:v>
                </c:pt>
                <c:pt idx="175">
                  <c:v>274507</c:v>
                </c:pt>
                <c:pt idx="176">
                  <c:v>273126</c:v>
                </c:pt>
                <c:pt idx="177">
                  <c:v>273033</c:v>
                </c:pt>
                <c:pt idx="178">
                  <c:v>272769</c:v>
                </c:pt>
                <c:pt idx="179">
                  <c:v>272807</c:v>
                </c:pt>
                <c:pt idx="180">
                  <c:v>272744</c:v>
                </c:pt>
                <c:pt idx="181">
                  <c:v>272386</c:v>
                </c:pt>
                <c:pt idx="182">
                  <c:v>272230</c:v>
                </c:pt>
                <c:pt idx="183">
                  <c:v>271864</c:v>
                </c:pt>
                <c:pt idx="184">
                  <c:v>272052</c:v>
                </c:pt>
                <c:pt idx="185">
                  <c:v>271378</c:v>
                </c:pt>
                <c:pt idx="186">
                  <c:v>270839</c:v>
                </c:pt>
                <c:pt idx="187">
                  <c:v>271361</c:v>
                </c:pt>
                <c:pt idx="188">
                  <c:v>271428</c:v>
                </c:pt>
                <c:pt idx="189">
                  <c:v>271228</c:v>
                </c:pt>
                <c:pt idx="190">
                  <c:v>270651</c:v>
                </c:pt>
                <c:pt idx="191">
                  <c:v>270356</c:v>
                </c:pt>
                <c:pt idx="192">
                  <c:v>270487</c:v>
                </c:pt>
                <c:pt idx="193">
                  <c:v>270616</c:v>
                </c:pt>
                <c:pt idx="194">
                  <c:v>269921</c:v>
                </c:pt>
                <c:pt idx="195">
                  <c:v>270522</c:v>
                </c:pt>
                <c:pt idx="196">
                  <c:v>270829</c:v>
                </c:pt>
                <c:pt idx="197">
                  <c:v>270785</c:v>
                </c:pt>
                <c:pt idx="198">
                  <c:v>270781</c:v>
                </c:pt>
                <c:pt idx="199">
                  <c:v>270873</c:v>
                </c:pt>
                <c:pt idx="200">
                  <c:v>269972</c:v>
                </c:pt>
                <c:pt idx="201">
                  <c:v>269012</c:v>
                </c:pt>
                <c:pt idx="202">
                  <c:v>269260</c:v>
                </c:pt>
                <c:pt idx="203">
                  <c:v>269510</c:v>
                </c:pt>
                <c:pt idx="204">
                  <c:v>269759</c:v>
                </c:pt>
                <c:pt idx="205">
                  <c:v>269937</c:v>
                </c:pt>
                <c:pt idx="206">
                  <c:v>270131</c:v>
                </c:pt>
                <c:pt idx="207">
                  <c:v>270490</c:v>
                </c:pt>
                <c:pt idx="208">
                  <c:v>271319</c:v>
                </c:pt>
                <c:pt idx="209">
                  <c:v>271479</c:v>
                </c:pt>
                <c:pt idx="210">
                  <c:v>271674</c:v>
                </c:pt>
                <c:pt idx="211">
                  <c:v>271836</c:v>
                </c:pt>
                <c:pt idx="212">
                  <c:v>271990</c:v>
                </c:pt>
                <c:pt idx="213">
                  <c:v>272000</c:v>
                </c:pt>
                <c:pt idx="214">
                  <c:v>272063</c:v>
                </c:pt>
                <c:pt idx="215">
                  <c:v>273001</c:v>
                </c:pt>
                <c:pt idx="216">
                  <c:v>273196</c:v>
                </c:pt>
                <c:pt idx="217">
                  <c:v>272220</c:v>
                </c:pt>
                <c:pt idx="218">
                  <c:v>272508</c:v>
                </c:pt>
                <c:pt idx="219">
                  <c:v>272486</c:v>
                </c:pt>
                <c:pt idx="220">
                  <c:v>272531</c:v>
                </c:pt>
                <c:pt idx="221">
                  <c:v>272570</c:v>
                </c:pt>
                <c:pt idx="222">
                  <c:v>272801</c:v>
                </c:pt>
                <c:pt idx="223">
                  <c:v>272776</c:v>
                </c:pt>
                <c:pt idx="224">
                  <c:v>272595</c:v>
                </c:pt>
                <c:pt idx="225">
                  <c:v>272428</c:v>
                </c:pt>
                <c:pt idx="226">
                  <c:v>272300</c:v>
                </c:pt>
                <c:pt idx="227">
                  <c:v>271851</c:v>
                </c:pt>
                <c:pt idx="228">
                  <c:v>271783</c:v>
                </c:pt>
                <c:pt idx="229">
                  <c:v>271812</c:v>
                </c:pt>
                <c:pt idx="230">
                  <c:v>271574</c:v>
                </c:pt>
                <c:pt idx="231">
                  <c:v>271480</c:v>
                </c:pt>
                <c:pt idx="232">
                  <c:v>270665</c:v>
                </c:pt>
                <c:pt idx="233">
                  <c:v>270292</c:v>
                </c:pt>
                <c:pt idx="234">
                  <c:v>270156</c:v>
                </c:pt>
                <c:pt idx="235">
                  <c:v>270142</c:v>
                </c:pt>
                <c:pt idx="236">
                  <c:v>270003</c:v>
                </c:pt>
                <c:pt idx="237">
                  <c:v>269884</c:v>
                </c:pt>
                <c:pt idx="238">
                  <c:v>268957</c:v>
                </c:pt>
                <c:pt idx="239">
                  <c:v>268685</c:v>
                </c:pt>
                <c:pt idx="240">
                  <c:v>268603</c:v>
                </c:pt>
                <c:pt idx="241">
                  <c:v>268612</c:v>
                </c:pt>
                <c:pt idx="242">
                  <c:v>268508</c:v>
                </c:pt>
                <c:pt idx="243">
                  <c:v>268305</c:v>
                </c:pt>
                <c:pt idx="244">
                  <c:v>268331</c:v>
                </c:pt>
                <c:pt idx="245">
                  <c:v>268413</c:v>
                </c:pt>
                <c:pt idx="246">
                  <c:v>268510</c:v>
                </c:pt>
                <c:pt idx="247">
                  <c:v>268511</c:v>
                </c:pt>
                <c:pt idx="248">
                  <c:v>268522</c:v>
                </c:pt>
                <c:pt idx="249">
                  <c:v>268516</c:v>
                </c:pt>
                <c:pt idx="250">
                  <c:v>268420</c:v>
                </c:pt>
                <c:pt idx="251">
                  <c:v>268548</c:v>
                </c:pt>
                <c:pt idx="252">
                  <c:v>268566</c:v>
                </c:pt>
                <c:pt idx="253">
                  <c:v>268743</c:v>
                </c:pt>
                <c:pt idx="254">
                  <c:v>268712</c:v>
                </c:pt>
                <c:pt idx="255">
                  <c:v>268658</c:v>
                </c:pt>
                <c:pt idx="256">
                  <c:v>268665</c:v>
                </c:pt>
                <c:pt idx="257">
                  <c:v>268970</c:v>
                </c:pt>
                <c:pt idx="258">
                  <c:v>269087</c:v>
                </c:pt>
                <c:pt idx="259">
                  <c:v>270376</c:v>
                </c:pt>
                <c:pt idx="260">
                  <c:v>274770</c:v>
                </c:pt>
                <c:pt idx="261">
                  <c:v>276104</c:v>
                </c:pt>
                <c:pt idx="262">
                  <c:v>276155</c:v>
                </c:pt>
                <c:pt idx="263">
                  <c:v>276147</c:v>
                </c:pt>
                <c:pt idx="264">
                  <c:v>276223</c:v>
                </c:pt>
                <c:pt idx="265">
                  <c:v>276276</c:v>
                </c:pt>
                <c:pt idx="266">
                  <c:v>276398</c:v>
                </c:pt>
                <c:pt idx="267">
                  <c:v>276437</c:v>
                </c:pt>
                <c:pt idx="268">
                  <c:v>276366</c:v>
                </c:pt>
                <c:pt idx="269">
                  <c:v>276570</c:v>
                </c:pt>
                <c:pt idx="270">
                  <c:v>276570</c:v>
                </c:pt>
                <c:pt idx="271">
                  <c:v>276767</c:v>
                </c:pt>
                <c:pt idx="272">
                  <c:v>276925</c:v>
                </c:pt>
                <c:pt idx="273">
                  <c:v>277228</c:v>
                </c:pt>
                <c:pt idx="274">
                  <c:v>277168</c:v>
                </c:pt>
                <c:pt idx="275">
                  <c:v>276960</c:v>
                </c:pt>
                <c:pt idx="276">
                  <c:v>276897</c:v>
                </c:pt>
                <c:pt idx="277">
                  <c:v>276911</c:v>
                </c:pt>
                <c:pt idx="278">
                  <c:v>276861</c:v>
                </c:pt>
                <c:pt idx="279">
                  <c:v>276775</c:v>
                </c:pt>
                <c:pt idx="280">
                  <c:v>276821</c:v>
                </c:pt>
                <c:pt idx="281">
                  <c:v>276778</c:v>
                </c:pt>
                <c:pt idx="282">
                  <c:v>276711</c:v>
                </c:pt>
                <c:pt idx="283">
                  <c:v>276701</c:v>
                </c:pt>
                <c:pt idx="284">
                  <c:v>276616</c:v>
                </c:pt>
                <c:pt idx="285">
                  <c:v>276614</c:v>
                </c:pt>
                <c:pt idx="286">
                  <c:v>276699</c:v>
                </c:pt>
                <c:pt idx="287">
                  <c:v>276774</c:v>
                </c:pt>
                <c:pt idx="288">
                  <c:v>276483</c:v>
                </c:pt>
                <c:pt idx="289">
                  <c:v>276494</c:v>
                </c:pt>
                <c:pt idx="290">
                  <c:v>276467</c:v>
                </c:pt>
                <c:pt idx="291">
                  <c:v>276565</c:v>
                </c:pt>
                <c:pt idx="292">
                  <c:v>276490</c:v>
                </c:pt>
                <c:pt idx="293">
                  <c:v>276514</c:v>
                </c:pt>
                <c:pt idx="294">
                  <c:v>276510</c:v>
                </c:pt>
                <c:pt idx="295">
                  <c:v>276498</c:v>
                </c:pt>
                <c:pt idx="296">
                  <c:v>276453</c:v>
                </c:pt>
                <c:pt idx="297">
                  <c:v>276418</c:v>
                </c:pt>
                <c:pt idx="298">
                  <c:v>276413</c:v>
                </c:pt>
                <c:pt idx="299">
                  <c:v>276554</c:v>
                </c:pt>
                <c:pt idx="300">
                  <c:v>276553</c:v>
                </c:pt>
                <c:pt idx="301">
                  <c:v>276580</c:v>
                </c:pt>
                <c:pt idx="302">
                  <c:v>276400</c:v>
                </c:pt>
                <c:pt idx="303">
                  <c:v>276400</c:v>
                </c:pt>
                <c:pt idx="304">
                  <c:v>276216</c:v>
                </c:pt>
                <c:pt idx="305">
                  <c:v>276228</c:v>
                </c:pt>
                <c:pt idx="306">
                  <c:v>276252</c:v>
                </c:pt>
                <c:pt idx="307">
                  <c:v>276345</c:v>
                </c:pt>
                <c:pt idx="308">
                  <c:v>276359</c:v>
                </c:pt>
                <c:pt idx="309">
                  <c:v>276287</c:v>
                </c:pt>
                <c:pt idx="310">
                  <c:v>276315</c:v>
                </c:pt>
                <c:pt idx="311">
                  <c:v>276316</c:v>
                </c:pt>
                <c:pt idx="312">
                  <c:v>276316</c:v>
                </c:pt>
                <c:pt idx="313">
                  <c:v>276375</c:v>
                </c:pt>
                <c:pt idx="314">
                  <c:v>276356</c:v>
                </c:pt>
                <c:pt idx="315">
                  <c:v>276424</c:v>
                </c:pt>
                <c:pt idx="316">
                  <c:v>276415</c:v>
                </c:pt>
                <c:pt idx="317">
                  <c:v>276399</c:v>
                </c:pt>
                <c:pt idx="318">
                  <c:v>276389</c:v>
                </c:pt>
                <c:pt idx="319">
                  <c:v>276359</c:v>
                </c:pt>
                <c:pt idx="320">
                  <c:v>276416</c:v>
                </c:pt>
                <c:pt idx="321">
                  <c:v>276449</c:v>
                </c:pt>
                <c:pt idx="322">
                  <c:v>276497</c:v>
                </c:pt>
                <c:pt idx="323">
                  <c:v>276588</c:v>
                </c:pt>
                <c:pt idx="324">
                  <c:v>276616</c:v>
                </c:pt>
                <c:pt idx="325">
                  <c:v>276588</c:v>
                </c:pt>
                <c:pt idx="326">
                  <c:v>276529</c:v>
                </c:pt>
                <c:pt idx="327">
                  <c:v>276529</c:v>
                </c:pt>
                <c:pt idx="328">
                  <c:v>276665</c:v>
                </c:pt>
                <c:pt idx="329">
                  <c:v>276678</c:v>
                </c:pt>
                <c:pt idx="330">
                  <c:v>276742</c:v>
                </c:pt>
                <c:pt idx="331">
                  <c:v>276826</c:v>
                </c:pt>
                <c:pt idx="332">
                  <c:v>276757</c:v>
                </c:pt>
                <c:pt idx="333">
                  <c:v>276762</c:v>
                </c:pt>
                <c:pt idx="334">
                  <c:v>276673</c:v>
                </c:pt>
                <c:pt idx="335">
                  <c:v>276838</c:v>
                </c:pt>
                <c:pt idx="336">
                  <c:v>276828</c:v>
                </c:pt>
                <c:pt idx="337">
                  <c:v>277132</c:v>
                </c:pt>
                <c:pt idx="338">
                  <c:v>277258</c:v>
                </c:pt>
                <c:pt idx="339">
                  <c:v>277277</c:v>
                </c:pt>
                <c:pt idx="340">
                  <c:v>276933</c:v>
                </c:pt>
                <c:pt idx="341">
                  <c:v>277276</c:v>
                </c:pt>
                <c:pt idx="342">
                  <c:v>277515</c:v>
                </c:pt>
                <c:pt idx="343">
                  <c:v>277494</c:v>
                </c:pt>
                <c:pt idx="344">
                  <c:v>277720</c:v>
                </c:pt>
                <c:pt idx="345">
                  <c:v>277805</c:v>
                </c:pt>
                <c:pt idx="346">
                  <c:v>277819</c:v>
                </c:pt>
                <c:pt idx="347">
                  <c:v>278131</c:v>
                </c:pt>
                <c:pt idx="348">
                  <c:v>278162</c:v>
                </c:pt>
                <c:pt idx="349">
                  <c:v>278133</c:v>
                </c:pt>
                <c:pt idx="350">
                  <c:v>278251</c:v>
                </c:pt>
                <c:pt idx="351">
                  <c:v>278314</c:v>
                </c:pt>
                <c:pt idx="352">
                  <c:v>278269</c:v>
                </c:pt>
                <c:pt idx="353">
                  <c:v>278329</c:v>
                </c:pt>
                <c:pt idx="354">
                  <c:v>278333</c:v>
                </c:pt>
                <c:pt idx="355">
                  <c:v>278564</c:v>
                </c:pt>
                <c:pt idx="356">
                  <c:v>278501</c:v>
                </c:pt>
                <c:pt idx="357">
                  <c:v>278409</c:v>
                </c:pt>
                <c:pt idx="358">
                  <c:v>278358</c:v>
                </c:pt>
                <c:pt idx="359">
                  <c:v>278210</c:v>
                </c:pt>
                <c:pt idx="360">
                  <c:v>278506</c:v>
                </c:pt>
                <c:pt idx="361">
                  <c:v>278494</c:v>
                </c:pt>
                <c:pt idx="362">
                  <c:v>278572</c:v>
                </c:pt>
                <c:pt idx="363">
                  <c:v>278645</c:v>
                </c:pt>
              </c:numCache>
            </c:numRef>
          </c:val>
          <c:smooth val="0"/>
        </c:ser>
        <c:ser>
          <c:idx val="1"/>
          <c:order val="1"/>
          <c:tx>
            <c:strRef>
              <c:f>tier3!$C$3:$C$4</c:f>
              <c:strCache>
                <c:ptCount val="1"/>
                <c:pt idx="0">
                  <c:v>name</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tier3!$C$5:$C$369</c:f>
              <c:numCache>
                <c:formatCode>General</c:formatCode>
                <c:ptCount val="364"/>
                <c:pt idx="0">
                  <c:v>184153</c:v>
                </c:pt>
                <c:pt idx="1">
                  <c:v>184145</c:v>
                </c:pt>
                <c:pt idx="2">
                  <c:v>184082</c:v>
                </c:pt>
                <c:pt idx="3">
                  <c:v>184045</c:v>
                </c:pt>
                <c:pt idx="4">
                  <c:v>183940</c:v>
                </c:pt>
                <c:pt idx="5">
                  <c:v>183926</c:v>
                </c:pt>
                <c:pt idx="6">
                  <c:v>183935</c:v>
                </c:pt>
                <c:pt idx="7">
                  <c:v>183933</c:v>
                </c:pt>
                <c:pt idx="8">
                  <c:v>183857</c:v>
                </c:pt>
                <c:pt idx="9">
                  <c:v>183682</c:v>
                </c:pt>
                <c:pt idx="10">
                  <c:v>183552</c:v>
                </c:pt>
                <c:pt idx="11">
                  <c:v>183451</c:v>
                </c:pt>
                <c:pt idx="12">
                  <c:v>183314</c:v>
                </c:pt>
                <c:pt idx="13">
                  <c:v>183295</c:v>
                </c:pt>
                <c:pt idx="14">
                  <c:v>183286</c:v>
                </c:pt>
                <c:pt idx="15">
                  <c:v>183151</c:v>
                </c:pt>
                <c:pt idx="16">
                  <c:v>183043</c:v>
                </c:pt>
                <c:pt idx="17">
                  <c:v>182958</c:v>
                </c:pt>
                <c:pt idx="18">
                  <c:v>182826</c:v>
                </c:pt>
                <c:pt idx="19">
                  <c:v>182816</c:v>
                </c:pt>
                <c:pt idx="20">
                  <c:v>182790</c:v>
                </c:pt>
                <c:pt idx="21">
                  <c:v>182788</c:v>
                </c:pt>
                <c:pt idx="22">
                  <c:v>182687</c:v>
                </c:pt>
                <c:pt idx="23">
                  <c:v>182586</c:v>
                </c:pt>
                <c:pt idx="24">
                  <c:v>182543</c:v>
                </c:pt>
                <c:pt idx="25">
                  <c:v>182501</c:v>
                </c:pt>
                <c:pt idx="26">
                  <c:v>182478</c:v>
                </c:pt>
                <c:pt idx="27">
                  <c:v>182481</c:v>
                </c:pt>
                <c:pt idx="28">
                  <c:v>182492</c:v>
                </c:pt>
                <c:pt idx="29">
                  <c:v>182446</c:v>
                </c:pt>
                <c:pt idx="30">
                  <c:v>182371</c:v>
                </c:pt>
                <c:pt idx="31">
                  <c:v>182315</c:v>
                </c:pt>
                <c:pt idx="32">
                  <c:v>182238</c:v>
                </c:pt>
                <c:pt idx="33">
                  <c:v>182256</c:v>
                </c:pt>
                <c:pt idx="34">
                  <c:v>182211</c:v>
                </c:pt>
                <c:pt idx="35">
                  <c:v>182127</c:v>
                </c:pt>
                <c:pt idx="36">
                  <c:v>182061</c:v>
                </c:pt>
                <c:pt idx="37">
                  <c:v>182061</c:v>
                </c:pt>
                <c:pt idx="38">
                  <c:v>182012</c:v>
                </c:pt>
                <c:pt idx="39">
                  <c:v>181989</c:v>
                </c:pt>
                <c:pt idx="40">
                  <c:v>181963</c:v>
                </c:pt>
                <c:pt idx="41">
                  <c:v>181986</c:v>
                </c:pt>
                <c:pt idx="42">
                  <c:v>181922</c:v>
                </c:pt>
                <c:pt idx="43">
                  <c:v>181893</c:v>
                </c:pt>
                <c:pt idx="44">
                  <c:v>181841</c:v>
                </c:pt>
                <c:pt idx="45">
                  <c:v>181819</c:v>
                </c:pt>
                <c:pt idx="46">
                  <c:v>181743</c:v>
                </c:pt>
                <c:pt idx="47">
                  <c:v>181658</c:v>
                </c:pt>
                <c:pt idx="48">
                  <c:v>181670</c:v>
                </c:pt>
                <c:pt idx="49">
                  <c:v>181552</c:v>
                </c:pt>
                <c:pt idx="50">
                  <c:v>181469</c:v>
                </c:pt>
                <c:pt idx="51">
                  <c:v>181407</c:v>
                </c:pt>
                <c:pt idx="52">
                  <c:v>181337</c:v>
                </c:pt>
                <c:pt idx="53">
                  <c:v>181283</c:v>
                </c:pt>
                <c:pt idx="54">
                  <c:v>181248</c:v>
                </c:pt>
                <c:pt idx="55">
                  <c:v>181201</c:v>
                </c:pt>
                <c:pt idx="56">
                  <c:v>181114</c:v>
                </c:pt>
                <c:pt idx="57">
                  <c:v>180992</c:v>
                </c:pt>
                <c:pt idx="58">
                  <c:v>180921</c:v>
                </c:pt>
                <c:pt idx="59">
                  <c:v>180946</c:v>
                </c:pt>
                <c:pt idx="60">
                  <c:v>180851</c:v>
                </c:pt>
                <c:pt idx="61">
                  <c:v>180814</c:v>
                </c:pt>
                <c:pt idx="62">
                  <c:v>180758</c:v>
                </c:pt>
                <c:pt idx="63">
                  <c:v>180723</c:v>
                </c:pt>
                <c:pt idx="64">
                  <c:v>180633</c:v>
                </c:pt>
                <c:pt idx="65">
                  <c:v>180501</c:v>
                </c:pt>
                <c:pt idx="66">
                  <c:v>180425</c:v>
                </c:pt>
                <c:pt idx="67">
                  <c:v>180355</c:v>
                </c:pt>
                <c:pt idx="68">
                  <c:v>180342</c:v>
                </c:pt>
                <c:pt idx="69">
                  <c:v>180317</c:v>
                </c:pt>
                <c:pt idx="70">
                  <c:v>180205</c:v>
                </c:pt>
                <c:pt idx="71">
                  <c:v>180165</c:v>
                </c:pt>
                <c:pt idx="72">
                  <c:v>180167</c:v>
                </c:pt>
                <c:pt idx="73">
                  <c:v>180106</c:v>
                </c:pt>
                <c:pt idx="74">
                  <c:v>180055</c:v>
                </c:pt>
                <c:pt idx="75">
                  <c:v>180049</c:v>
                </c:pt>
                <c:pt idx="76">
                  <c:v>179986</c:v>
                </c:pt>
                <c:pt idx="77">
                  <c:v>179956</c:v>
                </c:pt>
                <c:pt idx="78">
                  <c:v>179908</c:v>
                </c:pt>
                <c:pt idx="79">
                  <c:v>179871</c:v>
                </c:pt>
                <c:pt idx="80">
                  <c:v>179825</c:v>
                </c:pt>
                <c:pt idx="81">
                  <c:v>179757</c:v>
                </c:pt>
                <c:pt idx="82">
                  <c:v>179727</c:v>
                </c:pt>
                <c:pt idx="83">
                  <c:v>179668</c:v>
                </c:pt>
                <c:pt idx="84">
                  <c:v>179641</c:v>
                </c:pt>
                <c:pt idx="85">
                  <c:v>179604</c:v>
                </c:pt>
                <c:pt idx="86">
                  <c:v>179561</c:v>
                </c:pt>
                <c:pt idx="87">
                  <c:v>179500</c:v>
                </c:pt>
                <c:pt idx="88">
                  <c:v>179400</c:v>
                </c:pt>
                <c:pt idx="89">
                  <c:v>179397</c:v>
                </c:pt>
                <c:pt idx="90">
                  <c:v>179382</c:v>
                </c:pt>
                <c:pt idx="91">
                  <c:v>179315</c:v>
                </c:pt>
                <c:pt idx="92">
                  <c:v>179258</c:v>
                </c:pt>
                <c:pt idx="93">
                  <c:v>179203</c:v>
                </c:pt>
                <c:pt idx="94">
                  <c:v>179158</c:v>
                </c:pt>
                <c:pt idx="95">
                  <c:v>179107</c:v>
                </c:pt>
                <c:pt idx="96">
                  <c:v>179117</c:v>
                </c:pt>
                <c:pt idx="97">
                  <c:v>179080</c:v>
                </c:pt>
                <c:pt idx="98">
                  <c:v>179008</c:v>
                </c:pt>
                <c:pt idx="99">
                  <c:v>178928</c:v>
                </c:pt>
                <c:pt idx="100">
                  <c:v>178875</c:v>
                </c:pt>
                <c:pt idx="101">
                  <c:v>178791</c:v>
                </c:pt>
                <c:pt idx="102">
                  <c:v>178712</c:v>
                </c:pt>
                <c:pt idx="103">
                  <c:v>178678</c:v>
                </c:pt>
                <c:pt idx="104">
                  <c:v>178653</c:v>
                </c:pt>
                <c:pt idx="105">
                  <c:v>178589</c:v>
                </c:pt>
                <c:pt idx="106">
                  <c:v>178602</c:v>
                </c:pt>
                <c:pt idx="107">
                  <c:v>178569</c:v>
                </c:pt>
                <c:pt idx="108">
                  <c:v>178476</c:v>
                </c:pt>
                <c:pt idx="109">
                  <c:v>178403</c:v>
                </c:pt>
                <c:pt idx="110">
                  <c:v>178376</c:v>
                </c:pt>
                <c:pt idx="111">
                  <c:v>178334</c:v>
                </c:pt>
                <c:pt idx="112">
                  <c:v>178302</c:v>
                </c:pt>
                <c:pt idx="113">
                  <c:v>178318</c:v>
                </c:pt>
                <c:pt idx="114">
                  <c:v>178226</c:v>
                </c:pt>
                <c:pt idx="115">
                  <c:v>178132</c:v>
                </c:pt>
                <c:pt idx="116">
                  <c:v>178049</c:v>
                </c:pt>
                <c:pt idx="117">
                  <c:v>177976</c:v>
                </c:pt>
                <c:pt idx="118">
                  <c:v>177953</c:v>
                </c:pt>
                <c:pt idx="119">
                  <c:v>177917</c:v>
                </c:pt>
                <c:pt idx="120">
                  <c:v>177883</c:v>
                </c:pt>
                <c:pt idx="121">
                  <c:v>177803</c:v>
                </c:pt>
                <c:pt idx="122">
                  <c:v>177766</c:v>
                </c:pt>
                <c:pt idx="123">
                  <c:v>177729</c:v>
                </c:pt>
                <c:pt idx="124">
                  <c:v>177713</c:v>
                </c:pt>
                <c:pt idx="125">
                  <c:v>177685</c:v>
                </c:pt>
                <c:pt idx="126">
                  <c:v>177651</c:v>
                </c:pt>
                <c:pt idx="127">
                  <c:v>177615</c:v>
                </c:pt>
                <c:pt idx="128">
                  <c:v>177539</c:v>
                </c:pt>
                <c:pt idx="129">
                  <c:v>177449</c:v>
                </c:pt>
                <c:pt idx="130">
                  <c:v>177373</c:v>
                </c:pt>
                <c:pt idx="131">
                  <c:v>177326</c:v>
                </c:pt>
                <c:pt idx="132">
                  <c:v>177336</c:v>
                </c:pt>
                <c:pt idx="133">
                  <c:v>177268</c:v>
                </c:pt>
                <c:pt idx="134">
                  <c:v>177247</c:v>
                </c:pt>
                <c:pt idx="135">
                  <c:v>177132</c:v>
                </c:pt>
                <c:pt idx="136">
                  <c:v>177053</c:v>
                </c:pt>
                <c:pt idx="137">
                  <c:v>176988</c:v>
                </c:pt>
                <c:pt idx="138">
                  <c:v>177001</c:v>
                </c:pt>
                <c:pt idx="139">
                  <c:v>177002</c:v>
                </c:pt>
                <c:pt idx="140">
                  <c:v>177004</c:v>
                </c:pt>
                <c:pt idx="141">
                  <c:v>177006</c:v>
                </c:pt>
                <c:pt idx="142">
                  <c:v>176969</c:v>
                </c:pt>
                <c:pt idx="143">
                  <c:v>176900</c:v>
                </c:pt>
                <c:pt idx="144">
                  <c:v>176856</c:v>
                </c:pt>
                <c:pt idx="145">
                  <c:v>176849</c:v>
                </c:pt>
                <c:pt idx="146">
                  <c:v>176878</c:v>
                </c:pt>
                <c:pt idx="147">
                  <c:v>176905</c:v>
                </c:pt>
                <c:pt idx="148">
                  <c:v>176837</c:v>
                </c:pt>
                <c:pt idx="149">
                  <c:v>176752</c:v>
                </c:pt>
                <c:pt idx="150">
                  <c:v>176676</c:v>
                </c:pt>
                <c:pt idx="151">
                  <c:v>176543</c:v>
                </c:pt>
                <c:pt idx="152">
                  <c:v>176492</c:v>
                </c:pt>
                <c:pt idx="153">
                  <c:v>176488</c:v>
                </c:pt>
                <c:pt idx="154">
                  <c:v>176469</c:v>
                </c:pt>
                <c:pt idx="155">
                  <c:v>176416</c:v>
                </c:pt>
                <c:pt idx="156">
                  <c:v>176367</c:v>
                </c:pt>
                <c:pt idx="157">
                  <c:v>176313</c:v>
                </c:pt>
                <c:pt idx="158">
                  <c:v>176254</c:v>
                </c:pt>
                <c:pt idx="159">
                  <c:v>176267</c:v>
                </c:pt>
                <c:pt idx="160">
                  <c:v>176270</c:v>
                </c:pt>
                <c:pt idx="161">
                  <c:v>176182</c:v>
                </c:pt>
                <c:pt idx="162">
                  <c:v>176138</c:v>
                </c:pt>
                <c:pt idx="163">
                  <c:v>176111</c:v>
                </c:pt>
                <c:pt idx="164">
                  <c:v>176084</c:v>
                </c:pt>
                <c:pt idx="165">
                  <c:v>176060</c:v>
                </c:pt>
                <c:pt idx="166">
                  <c:v>176034</c:v>
                </c:pt>
                <c:pt idx="167">
                  <c:v>176007</c:v>
                </c:pt>
                <c:pt idx="168">
                  <c:v>175999</c:v>
                </c:pt>
                <c:pt idx="169">
                  <c:v>175924</c:v>
                </c:pt>
                <c:pt idx="170">
                  <c:v>175893</c:v>
                </c:pt>
                <c:pt idx="171">
                  <c:v>175847</c:v>
                </c:pt>
                <c:pt idx="172">
                  <c:v>175824</c:v>
                </c:pt>
                <c:pt idx="173">
                  <c:v>175794</c:v>
                </c:pt>
                <c:pt idx="174">
                  <c:v>175771</c:v>
                </c:pt>
                <c:pt idx="175">
                  <c:v>175725</c:v>
                </c:pt>
                <c:pt idx="176">
                  <c:v>175651</c:v>
                </c:pt>
                <c:pt idx="177">
                  <c:v>175619</c:v>
                </c:pt>
                <c:pt idx="178">
                  <c:v>175513</c:v>
                </c:pt>
                <c:pt idx="179">
                  <c:v>175489</c:v>
                </c:pt>
                <c:pt idx="180">
                  <c:v>175460</c:v>
                </c:pt>
                <c:pt idx="181">
                  <c:v>175425</c:v>
                </c:pt>
                <c:pt idx="182">
                  <c:v>175405</c:v>
                </c:pt>
                <c:pt idx="183">
                  <c:v>175394</c:v>
                </c:pt>
                <c:pt idx="184">
                  <c:v>175323</c:v>
                </c:pt>
                <c:pt idx="185">
                  <c:v>175285</c:v>
                </c:pt>
                <c:pt idx="186">
                  <c:v>175217</c:v>
                </c:pt>
                <c:pt idx="187">
                  <c:v>175235</c:v>
                </c:pt>
                <c:pt idx="188">
                  <c:v>175230</c:v>
                </c:pt>
                <c:pt idx="189">
                  <c:v>175224</c:v>
                </c:pt>
                <c:pt idx="190">
                  <c:v>175168</c:v>
                </c:pt>
                <c:pt idx="191">
                  <c:v>175144</c:v>
                </c:pt>
                <c:pt idx="192">
                  <c:v>175095</c:v>
                </c:pt>
                <c:pt idx="193">
                  <c:v>175068</c:v>
                </c:pt>
                <c:pt idx="194">
                  <c:v>175050</c:v>
                </c:pt>
                <c:pt idx="195">
                  <c:v>175018</c:v>
                </c:pt>
                <c:pt idx="196">
                  <c:v>175016</c:v>
                </c:pt>
                <c:pt idx="197">
                  <c:v>175033</c:v>
                </c:pt>
                <c:pt idx="198">
                  <c:v>174987</c:v>
                </c:pt>
                <c:pt idx="199">
                  <c:v>174918</c:v>
                </c:pt>
                <c:pt idx="200">
                  <c:v>174898</c:v>
                </c:pt>
                <c:pt idx="201">
                  <c:v>174832</c:v>
                </c:pt>
                <c:pt idx="202">
                  <c:v>174813</c:v>
                </c:pt>
                <c:pt idx="203">
                  <c:v>174759</c:v>
                </c:pt>
                <c:pt idx="204">
                  <c:v>174787</c:v>
                </c:pt>
                <c:pt idx="205">
                  <c:v>174749</c:v>
                </c:pt>
                <c:pt idx="206">
                  <c:v>174738</c:v>
                </c:pt>
                <c:pt idx="207">
                  <c:v>174701</c:v>
                </c:pt>
                <c:pt idx="208">
                  <c:v>174681</c:v>
                </c:pt>
                <c:pt idx="209">
                  <c:v>174537</c:v>
                </c:pt>
                <c:pt idx="210">
                  <c:v>174523</c:v>
                </c:pt>
                <c:pt idx="211">
                  <c:v>174455</c:v>
                </c:pt>
                <c:pt idx="212">
                  <c:v>174393</c:v>
                </c:pt>
                <c:pt idx="213">
                  <c:v>174360</c:v>
                </c:pt>
                <c:pt idx="214">
                  <c:v>174319</c:v>
                </c:pt>
                <c:pt idx="215">
                  <c:v>174323</c:v>
                </c:pt>
                <c:pt idx="216">
                  <c:v>174279</c:v>
                </c:pt>
                <c:pt idx="217">
                  <c:v>174251</c:v>
                </c:pt>
                <c:pt idx="218">
                  <c:v>174219</c:v>
                </c:pt>
                <c:pt idx="219">
                  <c:v>174192</c:v>
                </c:pt>
                <c:pt idx="220">
                  <c:v>174149</c:v>
                </c:pt>
                <c:pt idx="221">
                  <c:v>174104</c:v>
                </c:pt>
                <c:pt idx="222">
                  <c:v>174101</c:v>
                </c:pt>
                <c:pt idx="223">
                  <c:v>174078</c:v>
                </c:pt>
                <c:pt idx="224">
                  <c:v>174033</c:v>
                </c:pt>
                <c:pt idx="225">
                  <c:v>173996</c:v>
                </c:pt>
                <c:pt idx="226">
                  <c:v>173961</c:v>
                </c:pt>
                <c:pt idx="227">
                  <c:v>173924</c:v>
                </c:pt>
                <c:pt idx="228">
                  <c:v>173867</c:v>
                </c:pt>
                <c:pt idx="229">
                  <c:v>173851</c:v>
                </c:pt>
                <c:pt idx="230">
                  <c:v>173819</c:v>
                </c:pt>
                <c:pt idx="231">
                  <c:v>173749</c:v>
                </c:pt>
                <c:pt idx="232">
                  <c:v>173672</c:v>
                </c:pt>
                <c:pt idx="233">
                  <c:v>173640</c:v>
                </c:pt>
                <c:pt idx="234">
                  <c:v>173492</c:v>
                </c:pt>
                <c:pt idx="235">
                  <c:v>173439</c:v>
                </c:pt>
                <c:pt idx="236">
                  <c:v>173356</c:v>
                </c:pt>
                <c:pt idx="237">
                  <c:v>173333</c:v>
                </c:pt>
                <c:pt idx="238">
                  <c:v>173282</c:v>
                </c:pt>
                <c:pt idx="239">
                  <c:v>173236</c:v>
                </c:pt>
                <c:pt idx="240">
                  <c:v>173157</c:v>
                </c:pt>
                <c:pt idx="241">
                  <c:v>173103</c:v>
                </c:pt>
                <c:pt idx="242">
                  <c:v>173052</c:v>
                </c:pt>
                <c:pt idx="243">
                  <c:v>172959</c:v>
                </c:pt>
                <c:pt idx="244">
                  <c:v>172945</c:v>
                </c:pt>
                <c:pt idx="245">
                  <c:v>172896</c:v>
                </c:pt>
                <c:pt idx="246">
                  <c:v>172822</c:v>
                </c:pt>
                <c:pt idx="247">
                  <c:v>172759</c:v>
                </c:pt>
                <c:pt idx="248">
                  <c:v>172710</c:v>
                </c:pt>
                <c:pt idx="249">
                  <c:v>172683</c:v>
                </c:pt>
                <c:pt idx="250">
                  <c:v>172674</c:v>
                </c:pt>
                <c:pt idx="251">
                  <c:v>172659</c:v>
                </c:pt>
                <c:pt idx="252">
                  <c:v>172658</c:v>
                </c:pt>
                <c:pt idx="253">
                  <c:v>172666</c:v>
                </c:pt>
                <c:pt idx="254">
                  <c:v>172637</c:v>
                </c:pt>
                <c:pt idx="255">
                  <c:v>172582</c:v>
                </c:pt>
                <c:pt idx="256">
                  <c:v>172544</c:v>
                </c:pt>
                <c:pt idx="257">
                  <c:v>172517</c:v>
                </c:pt>
                <c:pt idx="258">
                  <c:v>172502</c:v>
                </c:pt>
                <c:pt idx="259">
                  <c:v>172455</c:v>
                </c:pt>
                <c:pt idx="260">
                  <c:v>172463</c:v>
                </c:pt>
                <c:pt idx="261">
                  <c:v>172399</c:v>
                </c:pt>
                <c:pt idx="262">
                  <c:v>172337</c:v>
                </c:pt>
                <c:pt idx="263">
                  <c:v>172297</c:v>
                </c:pt>
                <c:pt idx="264">
                  <c:v>172268</c:v>
                </c:pt>
                <c:pt idx="265">
                  <c:v>172236</c:v>
                </c:pt>
                <c:pt idx="266">
                  <c:v>172188</c:v>
                </c:pt>
                <c:pt idx="267">
                  <c:v>172114</c:v>
                </c:pt>
                <c:pt idx="268">
                  <c:v>172082</c:v>
                </c:pt>
                <c:pt idx="269">
                  <c:v>172029</c:v>
                </c:pt>
                <c:pt idx="270">
                  <c:v>171971</c:v>
                </c:pt>
                <c:pt idx="271">
                  <c:v>171953</c:v>
                </c:pt>
                <c:pt idx="272">
                  <c:v>171945</c:v>
                </c:pt>
                <c:pt idx="273">
                  <c:v>171861</c:v>
                </c:pt>
                <c:pt idx="274">
                  <c:v>171817</c:v>
                </c:pt>
                <c:pt idx="275">
                  <c:v>171763</c:v>
                </c:pt>
                <c:pt idx="276">
                  <c:v>171730</c:v>
                </c:pt>
                <c:pt idx="277">
                  <c:v>171674</c:v>
                </c:pt>
                <c:pt idx="278">
                  <c:v>171658</c:v>
                </c:pt>
                <c:pt idx="279">
                  <c:v>171640</c:v>
                </c:pt>
                <c:pt idx="280">
                  <c:v>171601</c:v>
                </c:pt>
                <c:pt idx="281">
                  <c:v>171584</c:v>
                </c:pt>
                <c:pt idx="282">
                  <c:v>171538</c:v>
                </c:pt>
                <c:pt idx="283">
                  <c:v>171484</c:v>
                </c:pt>
                <c:pt idx="284">
                  <c:v>171431</c:v>
                </c:pt>
                <c:pt idx="285">
                  <c:v>171407</c:v>
                </c:pt>
                <c:pt idx="286">
                  <c:v>171344</c:v>
                </c:pt>
                <c:pt idx="287">
                  <c:v>171287</c:v>
                </c:pt>
                <c:pt idx="288">
                  <c:v>171249</c:v>
                </c:pt>
                <c:pt idx="289">
                  <c:v>171209</c:v>
                </c:pt>
                <c:pt idx="290">
                  <c:v>171146</c:v>
                </c:pt>
                <c:pt idx="291">
                  <c:v>171104</c:v>
                </c:pt>
                <c:pt idx="292">
                  <c:v>171111</c:v>
                </c:pt>
                <c:pt idx="293">
                  <c:v>171047</c:v>
                </c:pt>
                <c:pt idx="294">
                  <c:v>170999</c:v>
                </c:pt>
                <c:pt idx="295">
                  <c:v>170955</c:v>
                </c:pt>
                <c:pt idx="296">
                  <c:v>170858</c:v>
                </c:pt>
                <c:pt idx="297">
                  <c:v>170819</c:v>
                </c:pt>
                <c:pt idx="298">
                  <c:v>170716</c:v>
                </c:pt>
                <c:pt idx="299">
                  <c:v>170676</c:v>
                </c:pt>
                <c:pt idx="300">
                  <c:v>170654</c:v>
                </c:pt>
                <c:pt idx="301">
                  <c:v>170631</c:v>
                </c:pt>
                <c:pt idx="302">
                  <c:v>170568</c:v>
                </c:pt>
                <c:pt idx="303">
                  <c:v>170506</c:v>
                </c:pt>
                <c:pt idx="304">
                  <c:v>170464</c:v>
                </c:pt>
                <c:pt idx="305">
                  <c:v>170440</c:v>
                </c:pt>
                <c:pt idx="306">
                  <c:v>170420</c:v>
                </c:pt>
                <c:pt idx="307">
                  <c:v>170418</c:v>
                </c:pt>
                <c:pt idx="308">
                  <c:v>170352</c:v>
                </c:pt>
                <c:pt idx="309">
                  <c:v>170325</c:v>
                </c:pt>
                <c:pt idx="310">
                  <c:v>170291</c:v>
                </c:pt>
                <c:pt idx="311">
                  <c:v>170203</c:v>
                </c:pt>
                <c:pt idx="312">
                  <c:v>170151</c:v>
                </c:pt>
                <c:pt idx="313">
                  <c:v>170114</c:v>
                </c:pt>
                <c:pt idx="314">
                  <c:v>170088</c:v>
                </c:pt>
                <c:pt idx="315">
                  <c:v>170057</c:v>
                </c:pt>
                <c:pt idx="316">
                  <c:v>170028</c:v>
                </c:pt>
                <c:pt idx="317">
                  <c:v>169996</c:v>
                </c:pt>
                <c:pt idx="318">
                  <c:v>169939</c:v>
                </c:pt>
                <c:pt idx="319">
                  <c:v>169901</c:v>
                </c:pt>
                <c:pt idx="320">
                  <c:v>169842</c:v>
                </c:pt>
                <c:pt idx="321">
                  <c:v>169758</c:v>
                </c:pt>
                <c:pt idx="322">
                  <c:v>169752</c:v>
                </c:pt>
                <c:pt idx="323">
                  <c:v>169694</c:v>
                </c:pt>
                <c:pt idx="324">
                  <c:v>169611</c:v>
                </c:pt>
                <c:pt idx="325">
                  <c:v>169540</c:v>
                </c:pt>
                <c:pt idx="326">
                  <c:v>169463</c:v>
                </c:pt>
                <c:pt idx="327">
                  <c:v>169477</c:v>
                </c:pt>
                <c:pt idx="328">
                  <c:v>169462</c:v>
                </c:pt>
                <c:pt idx="329">
                  <c:v>169436</c:v>
                </c:pt>
                <c:pt idx="330">
                  <c:v>169428</c:v>
                </c:pt>
                <c:pt idx="331">
                  <c:v>169361</c:v>
                </c:pt>
                <c:pt idx="332">
                  <c:v>169315</c:v>
                </c:pt>
                <c:pt idx="333">
                  <c:v>169262</c:v>
                </c:pt>
                <c:pt idx="334">
                  <c:v>169221</c:v>
                </c:pt>
                <c:pt idx="335">
                  <c:v>169170</c:v>
                </c:pt>
                <c:pt idx="336">
                  <c:v>169128</c:v>
                </c:pt>
                <c:pt idx="337">
                  <c:v>169070</c:v>
                </c:pt>
                <c:pt idx="338">
                  <c:v>169032</c:v>
                </c:pt>
                <c:pt idx="339">
                  <c:v>168970</c:v>
                </c:pt>
                <c:pt idx="340">
                  <c:v>168895</c:v>
                </c:pt>
                <c:pt idx="341">
                  <c:v>168883</c:v>
                </c:pt>
                <c:pt idx="342">
                  <c:v>168850</c:v>
                </c:pt>
                <c:pt idx="343">
                  <c:v>168815</c:v>
                </c:pt>
                <c:pt idx="344">
                  <c:v>168777</c:v>
                </c:pt>
                <c:pt idx="345">
                  <c:v>168749</c:v>
                </c:pt>
                <c:pt idx="346">
                  <c:v>168681</c:v>
                </c:pt>
                <c:pt idx="347">
                  <c:v>168642</c:v>
                </c:pt>
                <c:pt idx="348">
                  <c:v>168602</c:v>
                </c:pt>
                <c:pt idx="349">
                  <c:v>168587</c:v>
                </c:pt>
                <c:pt idx="350">
                  <c:v>168579</c:v>
                </c:pt>
                <c:pt idx="351">
                  <c:v>168526</c:v>
                </c:pt>
                <c:pt idx="352">
                  <c:v>168486</c:v>
                </c:pt>
                <c:pt idx="353">
                  <c:v>168421</c:v>
                </c:pt>
                <c:pt idx="354">
                  <c:v>168376</c:v>
                </c:pt>
                <c:pt idx="355">
                  <c:v>168334</c:v>
                </c:pt>
                <c:pt idx="356">
                  <c:v>168327</c:v>
                </c:pt>
                <c:pt idx="357">
                  <c:v>168306</c:v>
                </c:pt>
                <c:pt idx="358">
                  <c:v>168262</c:v>
                </c:pt>
                <c:pt idx="359">
                  <c:v>168247</c:v>
                </c:pt>
                <c:pt idx="360">
                  <c:v>168187</c:v>
                </c:pt>
                <c:pt idx="361">
                  <c:v>168126</c:v>
                </c:pt>
                <c:pt idx="362">
                  <c:v>168106</c:v>
                </c:pt>
                <c:pt idx="363">
                  <c:v>168093</c:v>
                </c:pt>
              </c:numCache>
            </c:numRef>
          </c:val>
          <c:smooth val="0"/>
        </c:ser>
        <c:ser>
          <c:idx val="2"/>
          <c:order val="2"/>
          <c:tx>
            <c:strRef>
              <c:f>tier3!$D$3:$D$4</c:f>
              <c:strCache>
                <c:ptCount val="1"/>
                <c:pt idx="0">
                  <c:v>pro</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tier3!$D$5:$D$369</c:f>
              <c:numCache>
                <c:formatCode>General</c:formatCode>
                <c:ptCount val="364"/>
                <c:pt idx="0">
                  <c:v>116751</c:v>
                </c:pt>
                <c:pt idx="1">
                  <c:v>116607</c:v>
                </c:pt>
                <c:pt idx="2">
                  <c:v>116533</c:v>
                </c:pt>
                <c:pt idx="3">
                  <c:v>116476</c:v>
                </c:pt>
                <c:pt idx="4">
                  <c:v>116349</c:v>
                </c:pt>
                <c:pt idx="5">
                  <c:v>116231</c:v>
                </c:pt>
                <c:pt idx="6">
                  <c:v>116003</c:v>
                </c:pt>
                <c:pt idx="7">
                  <c:v>115549</c:v>
                </c:pt>
                <c:pt idx="8">
                  <c:v>115451</c:v>
                </c:pt>
                <c:pt idx="9">
                  <c:v>115420</c:v>
                </c:pt>
                <c:pt idx="10">
                  <c:v>115317</c:v>
                </c:pt>
                <c:pt idx="11">
                  <c:v>115132</c:v>
                </c:pt>
                <c:pt idx="12">
                  <c:v>114988</c:v>
                </c:pt>
                <c:pt idx="13">
                  <c:v>114953</c:v>
                </c:pt>
                <c:pt idx="14">
                  <c:v>114917</c:v>
                </c:pt>
                <c:pt idx="15">
                  <c:v>114845</c:v>
                </c:pt>
                <c:pt idx="16">
                  <c:v>114790</c:v>
                </c:pt>
                <c:pt idx="17">
                  <c:v>114727</c:v>
                </c:pt>
                <c:pt idx="18">
                  <c:v>114673</c:v>
                </c:pt>
                <c:pt idx="19">
                  <c:v>114578</c:v>
                </c:pt>
                <c:pt idx="20">
                  <c:v>114642</c:v>
                </c:pt>
                <c:pt idx="21">
                  <c:v>114667</c:v>
                </c:pt>
                <c:pt idx="22">
                  <c:v>114531</c:v>
                </c:pt>
                <c:pt idx="23">
                  <c:v>114444</c:v>
                </c:pt>
                <c:pt idx="24">
                  <c:v>114301</c:v>
                </c:pt>
                <c:pt idx="25">
                  <c:v>114208</c:v>
                </c:pt>
                <c:pt idx="26">
                  <c:v>114115</c:v>
                </c:pt>
                <c:pt idx="27">
                  <c:v>114087</c:v>
                </c:pt>
                <c:pt idx="28">
                  <c:v>114143</c:v>
                </c:pt>
                <c:pt idx="29">
                  <c:v>114096</c:v>
                </c:pt>
                <c:pt idx="30">
                  <c:v>114091</c:v>
                </c:pt>
                <c:pt idx="31">
                  <c:v>113986</c:v>
                </c:pt>
                <c:pt idx="32">
                  <c:v>113827</c:v>
                </c:pt>
                <c:pt idx="33">
                  <c:v>113750</c:v>
                </c:pt>
                <c:pt idx="34">
                  <c:v>113583</c:v>
                </c:pt>
                <c:pt idx="35">
                  <c:v>113621</c:v>
                </c:pt>
                <c:pt idx="36">
                  <c:v>113569</c:v>
                </c:pt>
                <c:pt idx="37">
                  <c:v>113592</c:v>
                </c:pt>
                <c:pt idx="38">
                  <c:v>113578</c:v>
                </c:pt>
                <c:pt idx="39">
                  <c:v>113366</c:v>
                </c:pt>
                <c:pt idx="40">
                  <c:v>113284</c:v>
                </c:pt>
                <c:pt idx="41">
                  <c:v>113271</c:v>
                </c:pt>
                <c:pt idx="42">
                  <c:v>113255</c:v>
                </c:pt>
                <c:pt idx="43">
                  <c:v>113330</c:v>
                </c:pt>
                <c:pt idx="44">
                  <c:v>113348</c:v>
                </c:pt>
                <c:pt idx="45">
                  <c:v>113424</c:v>
                </c:pt>
                <c:pt idx="46">
                  <c:v>113358</c:v>
                </c:pt>
                <c:pt idx="47">
                  <c:v>113209</c:v>
                </c:pt>
                <c:pt idx="48">
                  <c:v>113256</c:v>
                </c:pt>
                <c:pt idx="49">
                  <c:v>113290</c:v>
                </c:pt>
                <c:pt idx="50">
                  <c:v>113363</c:v>
                </c:pt>
                <c:pt idx="51">
                  <c:v>113415</c:v>
                </c:pt>
                <c:pt idx="52">
                  <c:v>113477</c:v>
                </c:pt>
                <c:pt idx="53">
                  <c:v>113448</c:v>
                </c:pt>
                <c:pt idx="54">
                  <c:v>113437</c:v>
                </c:pt>
                <c:pt idx="55">
                  <c:v>113415</c:v>
                </c:pt>
                <c:pt idx="56">
                  <c:v>113407</c:v>
                </c:pt>
                <c:pt idx="57">
                  <c:v>113433</c:v>
                </c:pt>
                <c:pt idx="58">
                  <c:v>113485</c:v>
                </c:pt>
                <c:pt idx="59">
                  <c:v>113569</c:v>
                </c:pt>
                <c:pt idx="60">
                  <c:v>113559</c:v>
                </c:pt>
                <c:pt idx="61">
                  <c:v>113510</c:v>
                </c:pt>
                <c:pt idx="62">
                  <c:v>113500</c:v>
                </c:pt>
                <c:pt idx="63">
                  <c:v>113516</c:v>
                </c:pt>
                <c:pt idx="64">
                  <c:v>113527</c:v>
                </c:pt>
                <c:pt idx="65">
                  <c:v>113398</c:v>
                </c:pt>
                <c:pt idx="66">
                  <c:v>113439</c:v>
                </c:pt>
                <c:pt idx="67">
                  <c:v>113308</c:v>
                </c:pt>
                <c:pt idx="68">
                  <c:v>113227</c:v>
                </c:pt>
                <c:pt idx="69">
                  <c:v>113237</c:v>
                </c:pt>
                <c:pt idx="70">
                  <c:v>113273</c:v>
                </c:pt>
                <c:pt idx="71">
                  <c:v>113307</c:v>
                </c:pt>
                <c:pt idx="72">
                  <c:v>113283</c:v>
                </c:pt>
                <c:pt idx="73">
                  <c:v>113274</c:v>
                </c:pt>
                <c:pt idx="74">
                  <c:v>113223</c:v>
                </c:pt>
                <c:pt idx="75">
                  <c:v>113206</c:v>
                </c:pt>
                <c:pt idx="76">
                  <c:v>113236</c:v>
                </c:pt>
                <c:pt idx="77">
                  <c:v>113218</c:v>
                </c:pt>
                <c:pt idx="78">
                  <c:v>113231</c:v>
                </c:pt>
                <c:pt idx="79">
                  <c:v>113253</c:v>
                </c:pt>
                <c:pt idx="80">
                  <c:v>113300</c:v>
                </c:pt>
                <c:pt idx="81">
                  <c:v>113248</c:v>
                </c:pt>
                <c:pt idx="82">
                  <c:v>113171</c:v>
                </c:pt>
                <c:pt idx="83">
                  <c:v>113199</c:v>
                </c:pt>
                <c:pt idx="84">
                  <c:v>113297</c:v>
                </c:pt>
                <c:pt idx="85">
                  <c:v>113235</c:v>
                </c:pt>
                <c:pt idx="86">
                  <c:v>113231</c:v>
                </c:pt>
                <c:pt idx="87">
                  <c:v>113165</c:v>
                </c:pt>
                <c:pt idx="88">
                  <c:v>113098</c:v>
                </c:pt>
                <c:pt idx="89">
                  <c:v>113083</c:v>
                </c:pt>
                <c:pt idx="90">
                  <c:v>113064</c:v>
                </c:pt>
                <c:pt idx="91">
                  <c:v>113127</c:v>
                </c:pt>
                <c:pt idx="92">
                  <c:v>113055</c:v>
                </c:pt>
                <c:pt idx="93">
                  <c:v>113059</c:v>
                </c:pt>
                <c:pt idx="94">
                  <c:v>113013</c:v>
                </c:pt>
                <c:pt idx="95">
                  <c:v>112922</c:v>
                </c:pt>
                <c:pt idx="96">
                  <c:v>112782</c:v>
                </c:pt>
                <c:pt idx="97">
                  <c:v>112691</c:v>
                </c:pt>
                <c:pt idx="98">
                  <c:v>112733</c:v>
                </c:pt>
                <c:pt idx="99">
                  <c:v>112756</c:v>
                </c:pt>
                <c:pt idx="100">
                  <c:v>112781</c:v>
                </c:pt>
                <c:pt idx="101">
                  <c:v>112806</c:v>
                </c:pt>
                <c:pt idx="102">
                  <c:v>112738</c:v>
                </c:pt>
                <c:pt idx="103">
                  <c:v>112675</c:v>
                </c:pt>
                <c:pt idx="104">
                  <c:v>112667</c:v>
                </c:pt>
                <c:pt idx="105">
                  <c:v>112677</c:v>
                </c:pt>
                <c:pt idx="106">
                  <c:v>112622</c:v>
                </c:pt>
                <c:pt idx="107">
                  <c:v>112634</c:v>
                </c:pt>
                <c:pt idx="108">
                  <c:v>112711</c:v>
                </c:pt>
                <c:pt idx="109">
                  <c:v>112595</c:v>
                </c:pt>
                <c:pt idx="110">
                  <c:v>112547</c:v>
                </c:pt>
                <c:pt idx="111">
                  <c:v>112545</c:v>
                </c:pt>
                <c:pt idx="112">
                  <c:v>112580</c:v>
                </c:pt>
                <c:pt idx="113">
                  <c:v>112616</c:v>
                </c:pt>
                <c:pt idx="114">
                  <c:v>112635</c:v>
                </c:pt>
                <c:pt idx="115">
                  <c:v>112646</c:v>
                </c:pt>
                <c:pt idx="116">
                  <c:v>112626</c:v>
                </c:pt>
                <c:pt idx="117">
                  <c:v>112591</c:v>
                </c:pt>
                <c:pt idx="118">
                  <c:v>112597</c:v>
                </c:pt>
                <c:pt idx="119">
                  <c:v>112649</c:v>
                </c:pt>
                <c:pt idx="120">
                  <c:v>112652</c:v>
                </c:pt>
                <c:pt idx="121">
                  <c:v>112667</c:v>
                </c:pt>
                <c:pt idx="122">
                  <c:v>112670</c:v>
                </c:pt>
                <c:pt idx="123">
                  <c:v>112582</c:v>
                </c:pt>
                <c:pt idx="124">
                  <c:v>112475</c:v>
                </c:pt>
                <c:pt idx="125">
                  <c:v>112460</c:v>
                </c:pt>
                <c:pt idx="126">
                  <c:v>112426</c:v>
                </c:pt>
                <c:pt idx="127">
                  <c:v>112435</c:v>
                </c:pt>
                <c:pt idx="128">
                  <c:v>112446</c:v>
                </c:pt>
                <c:pt idx="129">
                  <c:v>112441</c:v>
                </c:pt>
                <c:pt idx="130">
                  <c:v>112407</c:v>
                </c:pt>
                <c:pt idx="131">
                  <c:v>112332</c:v>
                </c:pt>
                <c:pt idx="132">
                  <c:v>112349</c:v>
                </c:pt>
                <c:pt idx="133">
                  <c:v>112370</c:v>
                </c:pt>
                <c:pt idx="134">
                  <c:v>112359</c:v>
                </c:pt>
                <c:pt idx="135">
                  <c:v>112406</c:v>
                </c:pt>
                <c:pt idx="136">
                  <c:v>112403</c:v>
                </c:pt>
                <c:pt idx="137">
                  <c:v>112368</c:v>
                </c:pt>
                <c:pt idx="138">
                  <c:v>112284</c:v>
                </c:pt>
                <c:pt idx="139">
                  <c:v>112307</c:v>
                </c:pt>
                <c:pt idx="140">
                  <c:v>112244</c:v>
                </c:pt>
                <c:pt idx="141">
                  <c:v>112211</c:v>
                </c:pt>
                <c:pt idx="142">
                  <c:v>112100</c:v>
                </c:pt>
                <c:pt idx="143">
                  <c:v>112063</c:v>
                </c:pt>
                <c:pt idx="144">
                  <c:v>111927</c:v>
                </c:pt>
                <c:pt idx="145">
                  <c:v>111859</c:v>
                </c:pt>
                <c:pt idx="146">
                  <c:v>111877</c:v>
                </c:pt>
                <c:pt idx="147">
                  <c:v>111901</c:v>
                </c:pt>
                <c:pt idx="148">
                  <c:v>111929</c:v>
                </c:pt>
                <c:pt idx="149">
                  <c:v>111929</c:v>
                </c:pt>
                <c:pt idx="150">
                  <c:v>111882</c:v>
                </c:pt>
                <c:pt idx="151">
                  <c:v>111736</c:v>
                </c:pt>
                <c:pt idx="152">
                  <c:v>111736</c:v>
                </c:pt>
                <c:pt idx="153">
                  <c:v>111735</c:v>
                </c:pt>
                <c:pt idx="154">
                  <c:v>111643</c:v>
                </c:pt>
                <c:pt idx="155">
                  <c:v>111653</c:v>
                </c:pt>
                <c:pt idx="156">
                  <c:v>111656</c:v>
                </c:pt>
                <c:pt idx="157">
                  <c:v>111580</c:v>
                </c:pt>
                <c:pt idx="158">
                  <c:v>111524</c:v>
                </c:pt>
                <c:pt idx="159">
                  <c:v>111489</c:v>
                </c:pt>
                <c:pt idx="160">
                  <c:v>111415</c:v>
                </c:pt>
                <c:pt idx="161">
                  <c:v>111478</c:v>
                </c:pt>
                <c:pt idx="162">
                  <c:v>111457</c:v>
                </c:pt>
                <c:pt idx="163">
                  <c:v>111378</c:v>
                </c:pt>
                <c:pt idx="164">
                  <c:v>111341</c:v>
                </c:pt>
                <c:pt idx="165">
                  <c:v>111301</c:v>
                </c:pt>
                <c:pt idx="166">
                  <c:v>111235</c:v>
                </c:pt>
                <c:pt idx="167">
                  <c:v>111221</c:v>
                </c:pt>
                <c:pt idx="168">
                  <c:v>111254</c:v>
                </c:pt>
                <c:pt idx="169">
                  <c:v>111276</c:v>
                </c:pt>
                <c:pt idx="170">
                  <c:v>111286</c:v>
                </c:pt>
                <c:pt idx="171">
                  <c:v>111270</c:v>
                </c:pt>
                <c:pt idx="172">
                  <c:v>111233</c:v>
                </c:pt>
                <c:pt idx="173">
                  <c:v>111215</c:v>
                </c:pt>
                <c:pt idx="174">
                  <c:v>111232</c:v>
                </c:pt>
                <c:pt idx="175">
                  <c:v>111248</c:v>
                </c:pt>
                <c:pt idx="176">
                  <c:v>111338</c:v>
                </c:pt>
                <c:pt idx="177">
                  <c:v>111300</c:v>
                </c:pt>
                <c:pt idx="178">
                  <c:v>111333</c:v>
                </c:pt>
                <c:pt idx="179">
                  <c:v>111273</c:v>
                </c:pt>
                <c:pt idx="180">
                  <c:v>111261</c:v>
                </c:pt>
                <c:pt idx="181">
                  <c:v>111277</c:v>
                </c:pt>
                <c:pt idx="182">
                  <c:v>111277</c:v>
                </c:pt>
                <c:pt idx="183">
                  <c:v>111323</c:v>
                </c:pt>
                <c:pt idx="184">
                  <c:v>111351</c:v>
                </c:pt>
                <c:pt idx="185">
                  <c:v>111361</c:v>
                </c:pt>
                <c:pt idx="186">
                  <c:v>111324</c:v>
                </c:pt>
                <c:pt idx="187">
                  <c:v>111260</c:v>
                </c:pt>
                <c:pt idx="188">
                  <c:v>111266</c:v>
                </c:pt>
                <c:pt idx="189">
                  <c:v>111330</c:v>
                </c:pt>
                <c:pt idx="190">
                  <c:v>111366</c:v>
                </c:pt>
                <c:pt idx="191">
                  <c:v>111407</c:v>
                </c:pt>
                <c:pt idx="192">
                  <c:v>111407</c:v>
                </c:pt>
                <c:pt idx="193">
                  <c:v>111379</c:v>
                </c:pt>
                <c:pt idx="194">
                  <c:v>111345</c:v>
                </c:pt>
                <c:pt idx="195">
                  <c:v>111360</c:v>
                </c:pt>
                <c:pt idx="196">
                  <c:v>111341</c:v>
                </c:pt>
                <c:pt idx="197">
                  <c:v>111352</c:v>
                </c:pt>
                <c:pt idx="198">
                  <c:v>111394</c:v>
                </c:pt>
                <c:pt idx="199">
                  <c:v>111431</c:v>
                </c:pt>
                <c:pt idx="200">
                  <c:v>111428</c:v>
                </c:pt>
                <c:pt idx="201">
                  <c:v>111407</c:v>
                </c:pt>
                <c:pt idx="202">
                  <c:v>111407</c:v>
                </c:pt>
                <c:pt idx="203">
                  <c:v>111481</c:v>
                </c:pt>
                <c:pt idx="204">
                  <c:v>111502</c:v>
                </c:pt>
                <c:pt idx="205">
                  <c:v>111497</c:v>
                </c:pt>
                <c:pt idx="206">
                  <c:v>111549</c:v>
                </c:pt>
                <c:pt idx="207">
                  <c:v>111516</c:v>
                </c:pt>
                <c:pt idx="208">
                  <c:v>111481</c:v>
                </c:pt>
                <c:pt idx="209">
                  <c:v>111524</c:v>
                </c:pt>
                <c:pt idx="210">
                  <c:v>111592</c:v>
                </c:pt>
                <c:pt idx="211">
                  <c:v>111555</c:v>
                </c:pt>
                <c:pt idx="212">
                  <c:v>111545</c:v>
                </c:pt>
                <c:pt idx="213">
                  <c:v>111632</c:v>
                </c:pt>
                <c:pt idx="214">
                  <c:v>111635</c:v>
                </c:pt>
                <c:pt idx="215">
                  <c:v>111592</c:v>
                </c:pt>
                <c:pt idx="216">
                  <c:v>111543</c:v>
                </c:pt>
                <c:pt idx="217">
                  <c:v>111594</c:v>
                </c:pt>
                <c:pt idx="218">
                  <c:v>111597</c:v>
                </c:pt>
                <c:pt idx="219">
                  <c:v>111647</c:v>
                </c:pt>
                <c:pt idx="220">
                  <c:v>111682</c:v>
                </c:pt>
                <c:pt idx="221">
                  <c:v>111647</c:v>
                </c:pt>
                <c:pt idx="222">
                  <c:v>111609</c:v>
                </c:pt>
                <c:pt idx="223">
                  <c:v>111613</c:v>
                </c:pt>
                <c:pt idx="224">
                  <c:v>111679</c:v>
                </c:pt>
                <c:pt idx="225">
                  <c:v>111686</c:v>
                </c:pt>
                <c:pt idx="226">
                  <c:v>111708</c:v>
                </c:pt>
                <c:pt idx="227">
                  <c:v>111655</c:v>
                </c:pt>
                <c:pt idx="228">
                  <c:v>111616</c:v>
                </c:pt>
                <c:pt idx="229">
                  <c:v>111565</c:v>
                </c:pt>
                <c:pt idx="230">
                  <c:v>111588</c:v>
                </c:pt>
                <c:pt idx="231">
                  <c:v>111603</c:v>
                </c:pt>
                <c:pt idx="232">
                  <c:v>111616</c:v>
                </c:pt>
                <c:pt idx="233">
                  <c:v>111619</c:v>
                </c:pt>
                <c:pt idx="234">
                  <c:v>111632</c:v>
                </c:pt>
                <c:pt idx="235">
                  <c:v>111641</c:v>
                </c:pt>
                <c:pt idx="236">
                  <c:v>111559</c:v>
                </c:pt>
                <c:pt idx="237">
                  <c:v>111525</c:v>
                </c:pt>
                <c:pt idx="238">
                  <c:v>111474</c:v>
                </c:pt>
                <c:pt idx="239">
                  <c:v>111347</c:v>
                </c:pt>
                <c:pt idx="240">
                  <c:v>111385</c:v>
                </c:pt>
                <c:pt idx="241">
                  <c:v>111507</c:v>
                </c:pt>
                <c:pt idx="242">
                  <c:v>111480</c:v>
                </c:pt>
                <c:pt idx="243">
                  <c:v>111447</c:v>
                </c:pt>
                <c:pt idx="244">
                  <c:v>111473</c:v>
                </c:pt>
                <c:pt idx="245">
                  <c:v>111511</c:v>
                </c:pt>
                <c:pt idx="246">
                  <c:v>111539</c:v>
                </c:pt>
                <c:pt idx="247">
                  <c:v>111615</c:v>
                </c:pt>
                <c:pt idx="248">
                  <c:v>111624</c:v>
                </c:pt>
                <c:pt idx="249">
                  <c:v>111614</c:v>
                </c:pt>
                <c:pt idx="250">
                  <c:v>111550</c:v>
                </c:pt>
                <c:pt idx="251">
                  <c:v>111489</c:v>
                </c:pt>
                <c:pt idx="252">
                  <c:v>111323</c:v>
                </c:pt>
                <c:pt idx="253">
                  <c:v>111142</c:v>
                </c:pt>
                <c:pt idx="254">
                  <c:v>111060</c:v>
                </c:pt>
                <c:pt idx="255">
                  <c:v>110995</c:v>
                </c:pt>
                <c:pt idx="256">
                  <c:v>110953</c:v>
                </c:pt>
                <c:pt idx="257">
                  <c:v>110822</c:v>
                </c:pt>
                <c:pt idx="258">
                  <c:v>110837</c:v>
                </c:pt>
                <c:pt idx="259">
                  <c:v>110715</c:v>
                </c:pt>
                <c:pt idx="260">
                  <c:v>110642</c:v>
                </c:pt>
                <c:pt idx="261">
                  <c:v>110559</c:v>
                </c:pt>
                <c:pt idx="262">
                  <c:v>110386</c:v>
                </c:pt>
                <c:pt idx="263">
                  <c:v>110330</c:v>
                </c:pt>
                <c:pt idx="264">
                  <c:v>110287</c:v>
                </c:pt>
                <c:pt idx="265">
                  <c:v>110280</c:v>
                </c:pt>
                <c:pt idx="266">
                  <c:v>110325</c:v>
                </c:pt>
                <c:pt idx="267">
                  <c:v>110283</c:v>
                </c:pt>
                <c:pt idx="268">
                  <c:v>110214</c:v>
                </c:pt>
                <c:pt idx="269">
                  <c:v>110164</c:v>
                </c:pt>
                <c:pt idx="270">
                  <c:v>110106</c:v>
                </c:pt>
                <c:pt idx="271">
                  <c:v>109976</c:v>
                </c:pt>
                <c:pt idx="272">
                  <c:v>109953</c:v>
                </c:pt>
                <c:pt idx="273">
                  <c:v>109936</c:v>
                </c:pt>
                <c:pt idx="274">
                  <c:v>109919</c:v>
                </c:pt>
                <c:pt idx="275">
                  <c:v>109897</c:v>
                </c:pt>
                <c:pt idx="276">
                  <c:v>109838</c:v>
                </c:pt>
                <c:pt idx="277">
                  <c:v>109762</c:v>
                </c:pt>
                <c:pt idx="278">
                  <c:v>109671</c:v>
                </c:pt>
                <c:pt idx="279">
                  <c:v>109540</c:v>
                </c:pt>
                <c:pt idx="280">
                  <c:v>109527</c:v>
                </c:pt>
                <c:pt idx="281">
                  <c:v>109424</c:v>
                </c:pt>
                <c:pt idx="282">
                  <c:v>109407</c:v>
                </c:pt>
                <c:pt idx="283">
                  <c:v>110212</c:v>
                </c:pt>
                <c:pt idx="284">
                  <c:v>110182</c:v>
                </c:pt>
                <c:pt idx="285">
                  <c:v>110120</c:v>
                </c:pt>
                <c:pt idx="286">
                  <c:v>110017</c:v>
                </c:pt>
                <c:pt idx="287">
                  <c:v>110078</c:v>
                </c:pt>
                <c:pt idx="288">
                  <c:v>110041</c:v>
                </c:pt>
                <c:pt idx="289">
                  <c:v>110032</c:v>
                </c:pt>
                <c:pt idx="290">
                  <c:v>110052</c:v>
                </c:pt>
                <c:pt idx="291">
                  <c:v>109949</c:v>
                </c:pt>
                <c:pt idx="292">
                  <c:v>109835</c:v>
                </c:pt>
                <c:pt idx="293">
                  <c:v>109898</c:v>
                </c:pt>
                <c:pt idx="294">
                  <c:v>110329</c:v>
                </c:pt>
                <c:pt idx="295">
                  <c:v>110491</c:v>
                </c:pt>
                <c:pt idx="296">
                  <c:v>110487</c:v>
                </c:pt>
                <c:pt idx="297">
                  <c:v>110488</c:v>
                </c:pt>
                <c:pt idx="298">
                  <c:v>110391</c:v>
                </c:pt>
                <c:pt idx="299">
                  <c:v>110364</c:v>
                </c:pt>
                <c:pt idx="300">
                  <c:v>110346</c:v>
                </c:pt>
                <c:pt idx="301">
                  <c:v>110298</c:v>
                </c:pt>
                <c:pt idx="302">
                  <c:v>110300</c:v>
                </c:pt>
                <c:pt idx="303">
                  <c:v>110322</c:v>
                </c:pt>
                <c:pt idx="304">
                  <c:v>110349</c:v>
                </c:pt>
                <c:pt idx="305">
                  <c:v>110324</c:v>
                </c:pt>
                <c:pt idx="306">
                  <c:v>110299</c:v>
                </c:pt>
                <c:pt idx="307">
                  <c:v>110266</c:v>
                </c:pt>
                <c:pt idx="308">
                  <c:v>110192</c:v>
                </c:pt>
                <c:pt idx="309">
                  <c:v>110100</c:v>
                </c:pt>
                <c:pt idx="310">
                  <c:v>110145</c:v>
                </c:pt>
                <c:pt idx="311">
                  <c:v>110152</c:v>
                </c:pt>
                <c:pt idx="312">
                  <c:v>110121</c:v>
                </c:pt>
                <c:pt idx="313">
                  <c:v>110025</c:v>
                </c:pt>
                <c:pt idx="314">
                  <c:v>110037</c:v>
                </c:pt>
                <c:pt idx="315">
                  <c:v>110030</c:v>
                </c:pt>
                <c:pt idx="316">
                  <c:v>110092</c:v>
                </c:pt>
                <c:pt idx="317">
                  <c:v>110136</c:v>
                </c:pt>
                <c:pt idx="318">
                  <c:v>110115</c:v>
                </c:pt>
                <c:pt idx="319">
                  <c:v>110066</c:v>
                </c:pt>
                <c:pt idx="320">
                  <c:v>109998</c:v>
                </c:pt>
                <c:pt idx="321">
                  <c:v>110027</c:v>
                </c:pt>
                <c:pt idx="322">
                  <c:v>110064</c:v>
                </c:pt>
                <c:pt idx="323">
                  <c:v>110042</c:v>
                </c:pt>
                <c:pt idx="324">
                  <c:v>110056</c:v>
                </c:pt>
                <c:pt idx="325">
                  <c:v>110027</c:v>
                </c:pt>
                <c:pt idx="326">
                  <c:v>109975</c:v>
                </c:pt>
                <c:pt idx="327">
                  <c:v>109925</c:v>
                </c:pt>
                <c:pt idx="328">
                  <c:v>109945</c:v>
                </c:pt>
                <c:pt idx="329">
                  <c:v>109996</c:v>
                </c:pt>
                <c:pt idx="330">
                  <c:v>109995</c:v>
                </c:pt>
                <c:pt idx="331">
                  <c:v>109997</c:v>
                </c:pt>
                <c:pt idx="332">
                  <c:v>110003</c:v>
                </c:pt>
                <c:pt idx="333">
                  <c:v>109974</c:v>
                </c:pt>
                <c:pt idx="334">
                  <c:v>109953</c:v>
                </c:pt>
                <c:pt idx="335">
                  <c:v>109983</c:v>
                </c:pt>
                <c:pt idx="336">
                  <c:v>110109</c:v>
                </c:pt>
                <c:pt idx="337">
                  <c:v>110097</c:v>
                </c:pt>
                <c:pt idx="338">
                  <c:v>110107</c:v>
                </c:pt>
                <c:pt idx="339">
                  <c:v>110101</c:v>
                </c:pt>
                <c:pt idx="340">
                  <c:v>110024</c:v>
                </c:pt>
                <c:pt idx="341">
                  <c:v>109945</c:v>
                </c:pt>
                <c:pt idx="342">
                  <c:v>109931</c:v>
                </c:pt>
                <c:pt idx="343">
                  <c:v>109990</c:v>
                </c:pt>
                <c:pt idx="344">
                  <c:v>110068</c:v>
                </c:pt>
                <c:pt idx="345">
                  <c:v>110077</c:v>
                </c:pt>
                <c:pt idx="346">
                  <c:v>110039</c:v>
                </c:pt>
                <c:pt idx="347">
                  <c:v>109989</c:v>
                </c:pt>
                <c:pt idx="348">
                  <c:v>109896</c:v>
                </c:pt>
                <c:pt idx="349">
                  <c:v>109936</c:v>
                </c:pt>
                <c:pt idx="350">
                  <c:v>109970</c:v>
                </c:pt>
                <c:pt idx="351">
                  <c:v>110009</c:v>
                </c:pt>
                <c:pt idx="352">
                  <c:v>109993</c:v>
                </c:pt>
                <c:pt idx="353">
                  <c:v>109987</c:v>
                </c:pt>
                <c:pt idx="354">
                  <c:v>109957</c:v>
                </c:pt>
                <c:pt idx="355">
                  <c:v>109917</c:v>
                </c:pt>
                <c:pt idx="356">
                  <c:v>109919</c:v>
                </c:pt>
                <c:pt idx="357">
                  <c:v>109939</c:v>
                </c:pt>
                <c:pt idx="358">
                  <c:v>109916</c:v>
                </c:pt>
                <c:pt idx="359">
                  <c:v>109913</c:v>
                </c:pt>
                <c:pt idx="360">
                  <c:v>109830</c:v>
                </c:pt>
                <c:pt idx="361">
                  <c:v>109760</c:v>
                </c:pt>
                <c:pt idx="362">
                  <c:v>109700</c:v>
                </c:pt>
                <c:pt idx="363">
                  <c:v>109714</c:v>
                </c:pt>
              </c:numCache>
            </c:numRef>
          </c:val>
          <c:smooth val="0"/>
        </c:ser>
        <c:ser>
          <c:idx val="3"/>
          <c:order val="3"/>
          <c:tx>
            <c:strRef>
              <c:f>tier3!$E$3:$E$4</c:f>
              <c:strCache>
                <c:ptCount val="1"/>
                <c:pt idx="0">
                  <c:v>tel</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tier3!$E$5:$E$369</c:f>
              <c:numCache>
                <c:formatCode>General</c:formatCode>
                <c:ptCount val="364"/>
                <c:pt idx="0">
                  <c:v>212913</c:v>
                </c:pt>
                <c:pt idx="1">
                  <c:v>212920</c:v>
                </c:pt>
                <c:pt idx="2">
                  <c:v>212920</c:v>
                </c:pt>
                <c:pt idx="3">
                  <c:v>212923</c:v>
                </c:pt>
                <c:pt idx="4">
                  <c:v>212893</c:v>
                </c:pt>
                <c:pt idx="5">
                  <c:v>212851</c:v>
                </c:pt>
                <c:pt idx="6">
                  <c:v>212837</c:v>
                </c:pt>
                <c:pt idx="7">
                  <c:v>212854</c:v>
                </c:pt>
                <c:pt idx="8">
                  <c:v>212862</c:v>
                </c:pt>
                <c:pt idx="9">
                  <c:v>212833</c:v>
                </c:pt>
                <c:pt idx="10">
                  <c:v>212797</c:v>
                </c:pt>
                <c:pt idx="11">
                  <c:v>212771</c:v>
                </c:pt>
                <c:pt idx="12">
                  <c:v>212734</c:v>
                </c:pt>
                <c:pt idx="13">
                  <c:v>212642</c:v>
                </c:pt>
                <c:pt idx="14">
                  <c:v>212630</c:v>
                </c:pt>
                <c:pt idx="15">
                  <c:v>212649</c:v>
                </c:pt>
                <c:pt idx="16">
                  <c:v>212669</c:v>
                </c:pt>
                <c:pt idx="17">
                  <c:v>212642</c:v>
                </c:pt>
                <c:pt idx="18">
                  <c:v>212646</c:v>
                </c:pt>
                <c:pt idx="19">
                  <c:v>212634</c:v>
                </c:pt>
                <c:pt idx="20">
                  <c:v>212547</c:v>
                </c:pt>
                <c:pt idx="21">
                  <c:v>212564</c:v>
                </c:pt>
                <c:pt idx="22">
                  <c:v>212590</c:v>
                </c:pt>
                <c:pt idx="23">
                  <c:v>212622</c:v>
                </c:pt>
                <c:pt idx="24">
                  <c:v>186736</c:v>
                </c:pt>
                <c:pt idx="25">
                  <c:v>148418</c:v>
                </c:pt>
                <c:pt idx="26">
                  <c:v>148358</c:v>
                </c:pt>
                <c:pt idx="27">
                  <c:v>148237</c:v>
                </c:pt>
                <c:pt idx="28">
                  <c:v>148192</c:v>
                </c:pt>
                <c:pt idx="29">
                  <c:v>148191</c:v>
                </c:pt>
                <c:pt idx="30">
                  <c:v>148190</c:v>
                </c:pt>
                <c:pt idx="31">
                  <c:v>148160</c:v>
                </c:pt>
                <c:pt idx="32">
                  <c:v>148144</c:v>
                </c:pt>
                <c:pt idx="33">
                  <c:v>148072</c:v>
                </c:pt>
                <c:pt idx="34">
                  <c:v>147948</c:v>
                </c:pt>
                <c:pt idx="35">
                  <c:v>147940</c:v>
                </c:pt>
                <c:pt idx="36">
                  <c:v>147925</c:v>
                </c:pt>
                <c:pt idx="37">
                  <c:v>147878</c:v>
                </c:pt>
                <c:pt idx="38">
                  <c:v>147824</c:v>
                </c:pt>
                <c:pt idx="39">
                  <c:v>147757</c:v>
                </c:pt>
                <c:pt idx="40">
                  <c:v>147708</c:v>
                </c:pt>
                <c:pt idx="41">
                  <c:v>147578</c:v>
                </c:pt>
                <c:pt idx="42">
                  <c:v>147578</c:v>
                </c:pt>
                <c:pt idx="43">
                  <c:v>147590</c:v>
                </c:pt>
                <c:pt idx="44">
                  <c:v>147481</c:v>
                </c:pt>
                <c:pt idx="45">
                  <c:v>147346</c:v>
                </c:pt>
                <c:pt idx="46">
                  <c:v>147325</c:v>
                </c:pt>
                <c:pt idx="47">
                  <c:v>147259</c:v>
                </c:pt>
                <c:pt idx="48">
                  <c:v>147109</c:v>
                </c:pt>
                <c:pt idx="49">
                  <c:v>147096</c:v>
                </c:pt>
                <c:pt idx="50">
                  <c:v>147119</c:v>
                </c:pt>
                <c:pt idx="51">
                  <c:v>147095</c:v>
                </c:pt>
                <c:pt idx="52">
                  <c:v>147070</c:v>
                </c:pt>
                <c:pt idx="53">
                  <c:v>147048</c:v>
                </c:pt>
                <c:pt idx="54">
                  <c:v>147038</c:v>
                </c:pt>
                <c:pt idx="55">
                  <c:v>146923</c:v>
                </c:pt>
                <c:pt idx="56">
                  <c:v>146943</c:v>
                </c:pt>
                <c:pt idx="57">
                  <c:v>147130</c:v>
                </c:pt>
                <c:pt idx="58">
                  <c:v>147226</c:v>
                </c:pt>
                <c:pt idx="59">
                  <c:v>147194</c:v>
                </c:pt>
                <c:pt idx="60">
                  <c:v>147175</c:v>
                </c:pt>
                <c:pt idx="61">
                  <c:v>147148</c:v>
                </c:pt>
                <c:pt idx="62">
                  <c:v>147024</c:v>
                </c:pt>
                <c:pt idx="63">
                  <c:v>146948</c:v>
                </c:pt>
                <c:pt idx="64">
                  <c:v>146931</c:v>
                </c:pt>
                <c:pt idx="65">
                  <c:v>146925</c:v>
                </c:pt>
                <c:pt idx="66">
                  <c:v>146906</c:v>
                </c:pt>
                <c:pt idx="67">
                  <c:v>146901</c:v>
                </c:pt>
                <c:pt idx="68">
                  <c:v>146888</c:v>
                </c:pt>
                <c:pt idx="69">
                  <c:v>146810</c:v>
                </c:pt>
                <c:pt idx="70">
                  <c:v>146858</c:v>
                </c:pt>
                <c:pt idx="71">
                  <c:v>146781</c:v>
                </c:pt>
                <c:pt idx="72">
                  <c:v>146804</c:v>
                </c:pt>
                <c:pt idx="73">
                  <c:v>146730</c:v>
                </c:pt>
                <c:pt idx="74">
                  <c:v>146719</c:v>
                </c:pt>
                <c:pt idx="75">
                  <c:v>146751</c:v>
                </c:pt>
                <c:pt idx="76">
                  <c:v>146640</c:v>
                </c:pt>
                <c:pt idx="77">
                  <c:v>146608</c:v>
                </c:pt>
                <c:pt idx="78">
                  <c:v>146603</c:v>
                </c:pt>
                <c:pt idx="79">
                  <c:v>146421</c:v>
                </c:pt>
                <c:pt idx="80">
                  <c:v>146340</c:v>
                </c:pt>
                <c:pt idx="81">
                  <c:v>146018</c:v>
                </c:pt>
                <c:pt idx="82">
                  <c:v>145198</c:v>
                </c:pt>
                <c:pt idx="83">
                  <c:v>145240</c:v>
                </c:pt>
                <c:pt idx="84">
                  <c:v>144583</c:v>
                </c:pt>
                <c:pt idx="85">
                  <c:v>144320</c:v>
                </c:pt>
                <c:pt idx="86">
                  <c:v>144064</c:v>
                </c:pt>
                <c:pt idx="87">
                  <c:v>143915</c:v>
                </c:pt>
                <c:pt idx="88">
                  <c:v>143813</c:v>
                </c:pt>
                <c:pt idx="89">
                  <c:v>143554</c:v>
                </c:pt>
                <c:pt idx="90">
                  <c:v>143321</c:v>
                </c:pt>
                <c:pt idx="91">
                  <c:v>143767</c:v>
                </c:pt>
                <c:pt idx="92">
                  <c:v>143964</c:v>
                </c:pt>
                <c:pt idx="93">
                  <c:v>144058</c:v>
                </c:pt>
                <c:pt idx="94">
                  <c:v>144227</c:v>
                </c:pt>
                <c:pt idx="95">
                  <c:v>144176</c:v>
                </c:pt>
                <c:pt idx="96">
                  <c:v>144091</c:v>
                </c:pt>
                <c:pt idx="97">
                  <c:v>143962</c:v>
                </c:pt>
                <c:pt idx="98">
                  <c:v>143483</c:v>
                </c:pt>
                <c:pt idx="99">
                  <c:v>143495</c:v>
                </c:pt>
                <c:pt idx="100">
                  <c:v>143246</c:v>
                </c:pt>
                <c:pt idx="101">
                  <c:v>143181</c:v>
                </c:pt>
                <c:pt idx="102">
                  <c:v>143124</c:v>
                </c:pt>
                <c:pt idx="103">
                  <c:v>143137</c:v>
                </c:pt>
                <c:pt idx="104">
                  <c:v>143068</c:v>
                </c:pt>
                <c:pt idx="105">
                  <c:v>143224</c:v>
                </c:pt>
                <c:pt idx="106">
                  <c:v>143221</c:v>
                </c:pt>
                <c:pt idx="107">
                  <c:v>143209</c:v>
                </c:pt>
                <c:pt idx="108">
                  <c:v>143323</c:v>
                </c:pt>
                <c:pt idx="109">
                  <c:v>143308</c:v>
                </c:pt>
                <c:pt idx="110">
                  <c:v>143218</c:v>
                </c:pt>
                <c:pt idx="111">
                  <c:v>143165</c:v>
                </c:pt>
                <c:pt idx="112">
                  <c:v>143198</c:v>
                </c:pt>
                <c:pt idx="113">
                  <c:v>143196</c:v>
                </c:pt>
                <c:pt idx="114">
                  <c:v>143249</c:v>
                </c:pt>
                <c:pt idx="115">
                  <c:v>143230</c:v>
                </c:pt>
                <c:pt idx="116">
                  <c:v>143155</c:v>
                </c:pt>
                <c:pt idx="117">
                  <c:v>142784</c:v>
                </c:pt>
                <c:pt idx="118">
                  <c:v>142595</c:v>
                </c:pt>
                <c:pt idx="119">
                  <c:v>142623</c:v>
                </c:pt>
                <c:pt idx="120">
                  <c:v>142306</c:v>
                </c:pt>
                <c:pt idx="121">
                  <c:v>142215</c:v>
                </c:pt>
                <c:pt idx="122">
                  <c:v>142048</c:v>
                </c:pt>
                <c:pt idx="123">
                  <c:v>142011</c:v>
                </c:pt>
                <c:pt idx="124">
                  <c:v>141390</c:v>
                </c:pt>
                <c:pt idx="125">
                  <c:v>140364</c:v>
                </c:pt>
                <c:pt idx="126">
                  <c:v>140257</c:v>
                </c:pt>
                <c:pt idx="127">
                  <c:v>140143</c:v>
                </c:pt>
                <c:pt idx="128">
                  <c:v>140119</c:v>
                </c:pt>
                <c:pt idx="129">
                  <c:v>139955</c:v>
                </c:pt>
                <c:pt idx="130">
                  <c:v>139846</c:v>
                </c:pt>
                <c:pt idx="131">
                  <c:v>139736</c:v>
                </c:pt>
                <c:pt idx="132">
                  <c:v>139576</c:v>
                </c:pt>
                <c:pt idx="133">
                  <c:v>139512</c:v>
                </c:pt>
                <c:pt idx="134">
                  <c:v>139371</c:v>
                </c:pt>
                <c:pt idx="135">
                  <c:v>139370</c:v>
                </c:pt>
                <c:pt idx="136">
                  <c:v>139300</c:v>
                </c:pt>
                <c:pt idx="137">
                  <c:v>139252</c:v>
                </c:pt>
                <c:pt idx="138">
                  <c:v>139072</c:v>
                </c:pt>
                <c:pt idx="139">
                  <c:v>138949</c:v>
                </c:pt>
                <c:pt idx="140">
                  <c:v>138851</c:v>
                </c:pt>
                <c:pt idx="141">
                  <c:v>138872</c:v>
                </c:pt>
                <c:pt idx="142">
                  <c:v>138860</c:v>
                </c:pt>
                <c:pt idx="143">
                  <c:v>138795</c:v>
                </c:pt>
                <c:pt idx="144">
                  <c:v>138784</c:v>
                </c:pt>
                <c:pt idx="145">
                  <c:v>138760</c:v>
                </c:pt>
                <c:pt idx="146">
                  <c:v>138642</c:v>
                </c:pt>
                <c:pt idx="147">
                  <c:v>138645</c:v>
                </c:pt>
                <c:pt idx="148">
                  <c:v>138633</c:v>
                </c:pt>
                <c:pt idx="149">
                  <c:v>138594</c:v>
                </c:pt>
                <c:pt idx="150">
                  <c:v>138523</c:v>
                </c:pt>
                <c:pt idx="151">
                  <c:v>138500</c:v>
                </c:pt>
                <c:pt idx="152">
                  <c:v>138400</c:v>
                </c:pt>
                <c:pt idx="153">
                  <c:v>138230</c:v>
                </c:pt>
                <c:pt idx="154">
                  <c:v>138185</c:v>
                </c:pt>
                <c:pt idx="155">
                  <c:v>138249</c:v>
                </c:pt>
                <c:pt idx="156">
                  <c:v>138258</c:v>
                </c:pt>
                <c:pt idx="157">
                  <c:v>138230</c:v>
                </c:pt>
                <c:pt idx="158">
                  <c:v>138126</c:v>
                </c:pt>
                <c:pt idx="159">
                  <c:v>138070</c:v>
                </c:pt>
                <c:pt idx="160">
                  <c:v>138022</c:v>
                </c:pt>
                <c:pt idx="161">
                  <c:v>138078</c:v>
                </c:pt>
                <c:pt idx="162">
                  <c:v>138066</c:v>
                </c:pt>
                <c:pt idx="163">
                  <c:v>138046</c:v>
                </c:pt>
                <c:pt idx="164">
                  <c:v>137985</c:v>
                </c:pt>
                <c:pt idx="165">
                  <c:v>137901</c:v>
                </c:pt>
                <c:pt idx="166">
                  <c:v>137791</c:v>
                </c:pt>
                <c:pt idx="167">
                  <c:v>137647</c:v>
                </c:pt>
                <c:pt idx="168">
                  <c:v>137709</c:v>
                </c:pt>
                <c:pt idx="169">
                  <c:v>137693</c:v>
                </c:pt>
                <c:pt idx="170">
                  <c:v>137657</c:v>
                </c:pt>
                <c:pt idx="171">
                  <c:v>137637</c:v>
                </c:pt>
                <c:pt idx="172">
                  <c:v>137645</c:v>
                </c:pt>
                <c:pt idx="173">
                  <c:v>137644</c:v>
                </c:pt>
                <c:pt idx="174">
                  <c:v>138024</c:v>
                </c:pt>
                <c:pt idx="175">
                  <c:v>138320</c:v>
                </c:pt>
                <c:pt idx="176">
                  <c:v>138290</c:v>
                </c:pt>
                <c:pt idx="177">
                  <c:v>138242</c:v>
                </c:pt>
                <c:pt idx="178">
                  <c:v>138183</c:v>
                </c:pt>
                <c:pt idx="179">
                  <c:v>138143</c:v>
                </c:pt>
                <c:pt idx="180">
                  <c:v>138016</c:v>
                </c:pt>
                <c:pt idx="181">
                  <c:v>137962</c:v>
                </c:pt>
                <c:pt idx="182">
                  <c:v>138045</c:v>
                </c:pt>
                <c:pt idx="183">
                  <c:v>138018</c:v>
                </c:pt>
                <c:pt idx="184">
                  <c:v>138017</c:v>
                </c:pt>
                <c:pt idx="185">
                  <c:v>137998</c:v>
                </c:pt>
                <c:pt idx="186">
                  <c:v>137969</c:v>
                </c:pt>
                <c:pt idx="187">
                  <c:v>137941</c:v>
                </c:pt>
                <c:pt idx="188">
                  <c:v>137831</c:v>
                </c:pt>
                <c:pt idx="189">
                  <c:v>137810</c:v>
                </c:pt>
                <c:pt idx="190">
                  <c:v>137712</c:v>
                </c:pt>
                <c:pt idx="191">
                  <c:v>137712</c:v>
                </c:pt>
                <c:pt idx="192">
                  <c:v>137686</c:v>
                </c:pt>
                <c:pt idx="193">
                  <c:v>137642</c:v>
                </c:pt>
                <c:pt idx="194">
                  <c:v>137641</c:v>
                </c:pt>
                <c:pt idx="195">
                  <c:v>137568</c:v>
                </c:pt>
                <c:pt idx="196">
                  <c:v>137581</c:v>
                </c:pt>
                <c:pt idx="197">
                  <c:v>137515</c:v>
                </c:pt>
                <c:pt idx="198">
                  <c:v>137548</c:v>
                </c:pt>
                <c:pt idx="199">
                  <c:v>137487</c:v>
                </c:pt>
                <c:pt idx="200">
                  <c:v>137413</c:v>
                </c:pt>
                <c:pt idx="201">
                  <c:v>137339</c:v>
                </c:pt>
                <c:pt idx="202">
                  <c:v>137254</c:v>
                </c:pt>
                <c:pt idx="203">
                  <c:v>137195</c:v>
                </c:pt>
                <c:pt idx="204">
                  <c:v>137103</c:v>
                </c:pt>
                <c:pt idx="205">
                  <c:v>136951</c:v>
                </c:pt>
                <c:pt idx="206">
                  <c:v>136952</c:v>
                </c:pt>
                <c:pt idx="207">
                  <c:v>136899</c:v>
                </c:pt>
                <c:pt idx="208">
                  <c:v>136785</c:v>
                </c:pt>
                <c:pt idx="209">
                  <c:v>136671</c:v>
                </c:pt>
                <c:pt idx="210">
                  <c:v>136534</c:v>
                </c:pt>
                <c:pt idx="211">
                  <c:v>136469</c:v>
                </c:pt>
                <c:pt idx="212">
                  <c:v>136430</c:v>
                </c:pt>
                <c:pt idx="213">
                  <c:v>136541</c:v>
                </c:pt>
                <c:pt idx="214">
                  <c:v>136547</c:v>
                </c:pt>
                <c:pt idx="215">
                  <c:v>136441</c:v>
                </c:pt>
                <c:pt idx="216">
                  <c:v>136378</c:v>
                </c:pt>
                <c:pt idx="217">
                  <c:v>136407</c:v>
                </c:pt>
                <c:pt idx="218">
                  <c:v>136382</c:v>
                </c:pt>
                <c:pt idx="219">
                  <c:v>136373</c:v>
                </c:pt>
                <c:pt idx="220">
                  <c:v>136295</c:v>
                </c:pt>
                <c:pt idx="221">
                  <c:v>136256</c:v>
                </c:pt>
                <c:pt idx="222">
                  <c:v>136195</c:v>
                </c:pt>
                <c:pt idx="223">
                  <c:v>136108</c:v>
                </c:pt>
                <c:pt idx="224">
                  <c:v>136115</c:v>
                </c:pt>
                <c:pt idx="225">
                  <c:v>136110</c:v>
                </c:pt>
                <c:pt idx="226">
                  <c:v>136096</c:v>
                </c:pt>
                <c:pt idx="227">
                  <c:v>136096</c:v>
                </c:pt>
                <c:pt idx="228">
                  <c:v>136034</c:v>
                </c:pt>
                <c:pt idx="229">
                  <c:v>135982</c:v>
                </c:pt>
                <c:pt idx="230">
                  <c:v>135842</c:v>
                </c:pt>
                <c:pt idx="231">
                  <c:v>135790</c:v>
                </c:pt>
                <c:pt idx="232">
                  <c:v>135730</c:v>
                </c:pt>
                <c:pt idx="233">
                  <c:v>135753</c:v>
                </c:pt>
                <c:pt idx="234">
                  <c:v>135721</c:v>
                </c:pt>
                <c:pt idx="235">
                  <c:v>135659</c:v>
                </c:pt>
                <c:pt idx="236">
                  <c:v>135640</c:v>
                </c:pt>
                <c:pt idx="237">
                  <c:v>135495</c:v>
                </c:pt>
                <c:pt idx="238">
                  <c:v>135445</c:v>
                </c:pt>
                <c:pt idx="239">
                  <c:v>135425</c:v>
                </c:pt>
                <c:pt idx="240">
                  <c:v>135378</c:v>
                </c:pt>
                <c:pt idx="241">
                  <c:v>135343</c:v>
                </c:pt>
                <c:pt idx="242">
                  <c:v>135268</c:v>
                </c:pt>
                <c:pt idx="243">
                  <c:v>135218</c:v>
                </c:pt>
                <c:pt idx="244">
                  <c:v>135147</c:v>
                </c:pt>
                <c:pt idx="245">
                  <c:v>135154</c:v>
                </c:pt>
                <c:pt idx="246">
                  <c:v>135148</c:v>
                </c:pt>
                <c:pt idx="247">
                  <c:v>135122</c:v>
                </c:pt>
                <c:pt idx="248">
                  <c:v>135108</c:v>
                </c:pt>
                <c:pt idx="249">
                  <c:v>135102</c:v>
                </c:pt>
                <c:pt idx="250">
                  <c:v>135027</c:v>
                </c:pt>
                <c:pt idx="251">
                  <c:v>134950</c:v>
                </c:pt>
                <c:pt idx="252">
                  <c:v>134967</c:v>
                </c:pt>
                <c:pt idx="253">
                  <c:v>134981</c:v>
                </c:pt>
                <c:pt idx="254">
                  <c:v>134960</c:v>
                </c:pt>
                <c:pt idx="255">
                  <c:v>134918</c:v>
                </c:pt>
                <c:pt idx="256">
                  <c:v>134908</c:v>
                </c:pt>
                <c:pt idx="257">
                  <c:v>134852</c:v>
                </c:pt>
                <c:pt idx="258">
                  <c:v>134741</c:v>
                </c:pt>
                <c:pt idx="259">
                  <c:v>134729</c:v>
                </c:pt>
                <c:pt idx="260">
                  <c:v>134750</c:v>
                </c:pt>
                <c:pt idx="261">
                  <c:v>134773</c:v>
                </c:pt>
                <c:pt idx="262">
                  <c:v>134708</c:v>
                </c:pt>
                <c:pt idx="263">
                  <c:v>134643</c:v>
                </c:pt>
                <c:pt idx="264">
                  <c:v>134660</c:v>
                </c:pt>
                <c:pt idx="265">
                  <c:v>134585</c:v>
                </c:pt>
                <c:pt idx="266">
                  <c:v>134579</c:v>
                </c:pt>
                <c:pt idx="267">
                  <c:v>134625</c:v>
                </c:pt>
                <c:pt idx="268">
                  <c:v>134615</c:v>
                </c:pt>
                <c:pt idx="269">
                  <c:v>134563</c:v>
                </c:pt>
                <c:pt idx="270">
                  <c:v>134491</c:v>
                </c:pt>
                <c:pt idx="271">
                  <c:v>134470</c:v>
                </c:pt>
                <c:pt idx="272">
                  <c:v>134351</c:v>
                </c:pt>
                <c:pt idx="273">
                  <c:v>134325</c:v>
                </c:pt>
                <c:pt idx="274">
                  <c:v>134305</c:v>
                </c:pt>
                <c:pt idx="275">
                  <c:v>134262</c:v>
                </c:pt>
                <c:pt idx="276">
                  <c:v>134253</c:v>
                </c:pt>
                <c:pt idx="277">
                  <c:v>134224</c:v>
                </c:pt>
                <c:pt idx="278">
                  <c:v>134198</c:v>
                </c:pt>
                <c:pt idx="279">
                  <c:v>134112</c:v>
                </c:pt>
                <c:pt idx="280">
                  <c:v>134103</c:v>
                </c:pt>
                <c:pt idx="281">
                  <c:v>134079</c:v>
                </c:pt>
                <c:pt idx="282">
                  <c:v>134101</c:v>
                </c:pt>
                <c:pt idx="283">
                  <c:v>134079</c:v>
                </c:pt>
                <c:pt idx="284">
                  <c:v>134084</c:v>
                </c:pt>
                <c:pt idx="285">
                  <c:v>134087</c:v>
                </c:pt>
                <c:pt idx="286">
                  <c:v>133994</c:v>
                </c:pt>
                <c:pt idx="287">
                  <c:v>134020</c:v>
                </c:pt>
                <c:pt idx="288">
                  <c:v>133996</c:v>
                </c:pt>
                <c:pt idx="289">
                  <c:v>134010</c:v>
                </c:pt>
                <c:pt idx="290">
                  <c:v>134005</c:v>
                </c:pt>
                <c:pt idx="291">
                  <c:v>133978</c:v>
                </c:pt>
                <c:pt idx="292">
                  <c:v>134085</c:v>
                </c:pt>
                <c:pt idx="293">
                  <c:v>133990</c:v>
                </c:pt>
                <c:pt idx="294">
                  <c:v>133987</c:v>
                </c:pt>
                <c:pt idx="295">
                  <c:v>133994</c:v>
                </c:pt>
                <c:pt idx="296">
                  <c:v>133996</c:v>
                </c:pt>
                <c:pt idx="297">
                  <c:v>133981</c:v>
                </c:pt>
                <c:pt idx="298">
                  <c:v>133963</c:v>
                </c:pt>
                <c:pt idx="299">
                  <c:v>133931</c:v>
                </c:pt>
                <c:pt idx="300">
                  <c:v>133843</c:v>
                </c:pt>
                <c:pt idx="301">
                  <c:v>133830</c:v>
                </c:pt>
                <c:pt idx="302">
                  <c:v>133831</c:v>
                </c:pt>
                <c:pt idx="303">
                  <c:v>133825</c:v>
                </c:pt>
                <c:pt idx="304">
                  <c:v>133792</c:v>
                </c:pt>
                <c:pt idx="305">
                  <c:v>133784</c:v>
                </c:pt>
                <c:pt idx="306">
                  <c:v>133779</c:v>
                </c:pt>
                <c:pt idx="307">
                  <c:v>133717</c:v>
                </c:pt>
                <c:pt idx="308">
                  <c:v>133800</c:v>
                </c:pt>
                <c:pt idx="309">
                  <c:v>133777</c:v>
                </c:pt>
                <c:pt idx="310">
                  <c:v>133770</c:v>
                </c:pt>
                <c:pt idx="311">
                  <c:v>133763</c:v>
                </c:pt>
                <c:pt idx="312">
                  <c:v>133759</c:v>
                </c:pt>
                <c:pt idx="313">
                  <c:v>133742</c:v>
                </c:pt>
                <c:pt idx="314">
                  <c:v>133660</c:v>
                </c:pt>
                <c:pt idx="315">
                  <c:v>133685</c:v>
                </c:pt>
                <c:pt idx="316">
                  <c:v>133680</c:v>
                </c:pt>
                <c:pt idx="317">
                  <c:v>133713</c:v>
                </c:pt>
                <c:pt idx="318">
                  <c:v>133730</c:v>
                </c:pt>
                <c:pt idx="319">
                  <c:v>133691</c:v>
                </c:pt>
                <c:pt idx="320">
                  <c:v>133699</c:v>
                </c:pt>
                <c:pt idx="321">
                  <c:v>133627</c:v>
                </c:pt>
                <c:pt idx="322">
                  <c:v>133689</c:v>
                </c:pt>
                <c:pt idx="323">
                  <c:v>133335</c:v>
                </c:pt>
                <c:pt idx="324">
                  <c:v>133393</c:v>
                </c:pt>
                <c:pt idx="325">
                  <c:v>133419</c:v>
                </c:pt>
                <c:pt idx="326">
                  <c:v>133388</c:v>
                </c:pt>
                <c:pt idx="327">
                  <c:v>133530</c:v>
                </c:pt>
                <c:pt idx="328">
                  <c:v>133522</c:v>
                </c:pt>
                <c:pt idx="329">
                  <c:v>133582</c:v>
                </c:pt>
                <c:pt idx="330">
                  <c:v>133599</c:v>
                </c:pt>
                <c:pt idx="331">
                  <c:v>133614</c:v>
                </c:pt>
                <c:pt idx="332">
                  <c:v>133585</c:v>
                </c:pt>
                <c:pt idx="333">
                  <c:v>133530</c:v>
                </c:pt>
                <c:pt idx="334">
                  <c:v>133509</c:v>
                </c:pt>
                <c:pt idx="335">
                  <c:v>133439</c:v>
                </c:pt>
                <c:pt idx="336">
                  <c:v>133473</c:v>
                </c:pt>
                <c:pt idx="337">
                  <c:v>133432</c:v>
                </c:pt>
                <c:pt idx="338">
                  <c:v>133451</c:v>
                </c:pt>
                <c:pt idx="339">
                  <c:v>133432</c:v>
                </c:pt>
                <c:pt idx="340">
                  <c:v>133400</c:v>
                </c:pt>
                <c:pt idx="341">
                  <c:v>133417</c:v>
                </c:pt>
                <c:pt idx="342">
                  <c:v>133353</c:v>
                </c:pt>
                <c:pt idx="343">
                  <c:v>133351</c:v>
                </c:pt>
                <c:pt idx="344">
                  <c:v>133357</c:v>
                </c:pt>
                <c:pt idx="345">
                  <c:v>133373</c:v>
                </c:pt>
                <c:pt idx="346">
                  <c:v>133358</c:v>
                </c:pt>
                <c:pt idx="347">
                  <c:v>133317</c:v>
                </c:pt>
                <c:pt idx="348">
                  <c:v>133237</c:v>
                </c:pt>
                <c:pt idx="349">
                  <c:v>133031</c:v>
                </c:pt>
                <c:pt idx="350">
                  <c:v>133043</c:v>
                </c:pt>
                <c:pt idx="351">
                  <c:v>132987</c:v>
                </c:pt>
                <c:pt idx="352">
                  <c:v>133000</c:v>
                </c:pt>
                <c:pt idx="353">
                  <c:v>132975</c:v>
                </c:pt>
                <c:pt idx="354">
                  <c:v>132951</c:v>
                </c:pt>
                <c:pt idx="355">
                  <c:v>132938</c:v>
                </c:pt>
                <c:pt idx="356">
                  <c:v>132838</c:v>
                </c:pt>
                <c:pt idx="357">
                  <c:v>132791</c:v>
                </c:pt>
                <c:pt idx="358">
                  <c:v>132780</c:v>
                </c:pt>
                <c:pt idx="359">
                  <c:v>132792</c:v>
                </c:pt>
                <c:pt idx="360">
                  <c:v>132739</c:v>
                </c:pt>
                <c:pt idx="361">
                  <c:v>132702</c:v>
                </c:pt>
                <c:pt idx="362">
                  <c:v>132622</c:v>
                </c:pt>
                <c:pt idx="363">
                  <c:v>132526</c:v>
                </c:pt>
              </c:numCache>
            </c:numRef>
          </c:val>
          <c:smooth val="0"/>
        </c:ser>
        <c:ser>
          <c:idx val="4"/>
          <c:order val="4"/>
          <c:tx>
            <c:strRef>
              <c:f>tier3!$F$3:$F$4</c:f>
              <c:strCache>
                <c:ptCount val="1"/>
                <c:pt idx="0">
                  <c:v>xxx</c:v>
                </c:pt>
              </c:strCache>
            </c:strRef>
          </c:tx>
          <c:marker>
            <c:symbol val="none"/>
          </c:marker>
          <c:cat>
            <c:strRef>
              <c:f>tier3!$A$5:$A$369</c:f>
              <c:strCache>
                <c:ptCount val="364"/>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strCache>
            </c:strRef>
          </c:cat>
          <c:val>
            <c:numRef>
              <c:f>tier3!$F$5:$F$369</c:f>
              <c:numCache>
                <c:formatCode>General</c:formatCode>
                <c:ptCount val="364"/>
                <c:pt idx="0">
                  <c:v>111822</c:v>
                </c:pt>
                <c:pt idx="1">
                  <c:v>111823</c:v>
                </c:pt>
                <c:pt idx="2">
                  <c:v>111810</c:v>
                </c:pt>
                <c:pt idx="3">
                  <c:v>111809</c:v>
                </c:pt>
                <c:pt idx="4">
                  <c:v>111798</c:v>
                </c:pt>
                <c:pt idx="5">
                  <c:v>111794</c:v>
                </c:pt>
                <c:pt idx="6">
                  <c:v>111749</c:v>
                </c:pt>
                <c:pt idx="7">
                  <c:v>111713</c:v>
                </c:pt>
                <c:pt idx="8">
                  <c:v>111712</c:v>
                </c:pt>
                <c:pt idx="9">
                  <c:v>111703</c:v>
                </c:pt>
                <c:pt idx="10">
                  <c:v>111661</c:v>
                </c:pt>
                <c:pt idx="11">
                  <c:v>111460</c:v>
                </c:pt>
                <c:pt idx="12">
                  <c:v>111216</c:v>
                </c:pt>
                <c:pt idx="13">
                  <c:v>111103</c:v>
                </c:pt>
                <c:pt idx="14">
                  <c:v>111087</c:v>
                </c:pt>
                <c:pt idx="15">
                  <c:v>111051</c:v>
                </c:pt>
                <c:pt idx="16">
                  <c:v>110683</c:v>
                </c:pt>
                <c:pt idx="17">
                  <c:v>110392</c:v>
                </c:pt>
                <c:pt idx="18">
                  <c:v>110172</c:v>
                </c:pt>
                <c:pt idx="19">
                  <c:v>110088</c:v>
                </c:pt>
                <c:pt idx="20">
                  <c:v>109783</c:v>
                </c:pt>
                <c:pt idx="21">
                  <c:v>109734</c:v>
                </c:pt>
                <c:pt idx="22">
                  <c:v>109688</c:v>
                </c:pt>
                <c:pt idx="23">
                  <c:v>109646</c:v>
                </c:pt>
                <c:pt idx="24">
                  <c:v>109568</c:v>
                </c:pt>
                <c:pt idx="25">
                  <c:v>109558</c:v>
                </c:pt>
                <c:pt idx="26">
                  <c:v>109522</c:v>
                </c:pt>
                <c:pt idx="27">
                  <c:v>109504</c:v>
                </c:pt>
                <c:pt idx="28">
                  <c:v>109476</c:v>
                </c:pt>
                <c:pt idx="29">
                  <c:v>109461</c:v>
                </c:pt>
                <c:pt idx="30">
                  <c:v>109410</c:v>
                </c:pt>
                <c:pt idx="31">
                  <c:v>109389</c:v>
                </c:pt>
                <c:pt idx="32">
                  <c:v>109310</c:v>
                </c:pt>
                <c:pt idx="33">
                  <c:v>109301</c:v>
                </c:pt>
                <c:pt idx="34">
                  <c:v>109282</c:v>
                </c:pt>
                <c:pt idx="35">
                  <c:v>109288</c:v>
                </c:pt>
                <c:pt idx="36">
                  <c:v>109326</c:v>
                </c:pt>
                <c:pt idx="37">
                  <c:v>109324</c:v>
                </c:pt>
                <c:pt idx="38">
                  <c:v>109319</c:v>
                </c:pt>
                <c:pt idx="39">
                  <c:v>109300</c:v>
                </c:pt>
                <c:pt idx="40">
                  <c:v>109291</c:v>
                </c:pt>
                <c:pt idx="41">
                  <c:v>109280</c:v>
                </c:pt>
                <c:pt idx="42">
                  <c:v>109262</c:v>
                </c:pt>
                <c:pt idx="43">
                  <c:v>109237</c:v>
                </c:pt>
                <c:pt idx="44">
                  <c:v>109211</c:v>
                </c:pt>
                <c:pt idx="45">
                  <c:v>109204</c:v>
                </c:pt>
                <c:pt idx="46">
                  <c:v>109161</c:v>
                </c:pt>
                <c:pt idx="47">
                  <c:v>109151</c:v>
                </c:pt>
                <c:pt idx="48">
                  <c:v>109137</c:v>
                </c:pt>
                <c:pt idx="49">
                  <c:v>109136</c:v>
                </c:pt>
                <c:pt idx="50">
                  <c:v>109139</c:v>
                </c:pt>
                <c:pt idx="51">
                  <c:v>109141</c:v>
                </c:pt>
                <c:pt idx="52">
                  <c:v>109108</c:v>
                </c:pt>
                <c:pt idx="53">
                  <c:v>109078</c:v>
                </c:pt>
                <c:pt idx="54">
                  <c:v>109066</c:v>
                </c:pt>
                <c:pt idx="55">
                  <c:v>109072</c:v>
                </c:pt>
                <c:pt idx="56">
                  <c:v>109082</c:v>
                </c:pt>
                <c:pt idx="57">
                  <c:v>109079</c:v>
                </c:pt>
                <c:pt idx="58">
                  <c:v>109072</c:v>
                </c:pt>
                <c:pt idx="59">
                  <c:v>109067</c:v>
                </c:pt>
                <c:pt idx="60">
                  <c:v>109052</c:v>
                </c:pt>
                <c:pt idx="61">
                  <c:v>109058</c:v>
                </c:pt>
                <c:pt idx="62">
                  <c:v>109047</c:v>
                </c:pt>
                <c:pt idx="63">
                  <c:v>109041</c:v>
                </c:pt>
                <c:pt idx="64">
                  <c:v>109024</c:v>
                </c:pt>
                <c:pt idx="65">
                  <c:v>109041</c:v>
                </c:pt>
                <c:pt idx="66">
                  <c:v>109044</c:v>
                </c:pt>
                <c:pt idx="67">
                  <c:v>109042</c:v>
                </c:pt>
                <c:pt idx="68">
                  <c:v>109044</c:v>
                </c:pt>
                <c:pt idx="69">
                  <c:v>109059</c:v>
                </c:pt>
                <c:pt idx="70">
                  <c:v>109087</c:v>
                </c:pt>
                <c:pt idx="71">
                  <c:v>109091</c:v>
                </c:pt>
                <c:pt idx="72">
                  <c:v>109099</c:v>
                </c:pt>
                <c:pt idx="73">
                  <c:v>109094</c:v>
                </c:pt>
                <c:pt idx="74">
                  <c:v>109091</c:v>
                </c:pt>
                <c:pt idx="75">
                  <c:v>109094</c:v>
                </c:pt>
                <c:pt idx="76">
                  <c:v>109147</c:v>
                </c:pt>
                <c:pt idx="77">
                  <c:v>109139</c:v>
                </c:pt>
                <c:pt idx="78">
                  <c:v>109137</c:v>
                </c:pt>
                <c:pt idx="79">
                  <c:v>109163</c:v>
                </c:pt>
                <c:pt idx="80">
                  <c:v>109157</c:v>
                </c:pt>
                <c:pt idx="81">
                  <c:v>109172</c:v>
                </c:pt>
                <c:pt idx="82">
                  <c:v>109179</c:v>
                </c:pt>
                <c:pt idx="83">
                  <c:v>109185</c:v>
                </c:pt>
                <c:pt idx="84">
                  <c:v>109141</c:v>
                </c:pt>
                <c:pt idx="85">
                  <c:v>109093</c:v>
                </c:pt>
                <c:pt idx="86">
                  <c:v>109092</c:v>
                </c:pt>
                <c:pt idx="87">
                  <c:v>109071</c:v>
                </c:pt>
                <c:pt idx="88">
                  <c:v>109060</c:v>
                </c:pt>
                <c:pt idx="89">
                  <c:v>109054</c:v>
                </c:pt>
                <c:pt idx="90">
                  <c:v>109053</c:v>
                </c:pt>
                <c:pt idx="91">
                  <c:v>109060</c:v>
                </c:pt>
                <c:pt idx="92">
                  <c:v>109055</c:v>
                </c:pt>
                <c:pt idx="93">
                  <c:v>109030</c:v>
                </c:pt>
                <c:pt idx="94">
                  <c:v>109028</c:v>
                </c:pt>
                <c:pt idx="95">
                  <c:v>109021</c:v>
                </c:pt>
                <c:pt idx="96">
                  <c:v>109020</c:v>
                </c:pt>
                <c:pt idx="97">
                  <c:v>109031</c:v>
                </c:pt>
                <c:pt idx="98">
                  <c:v>109037</c:v>
                </c:pt>
                <c:pt idx="99">
                  <c:v>109025</c:v>
                </c:pt>
                <c:pt idx="100">
                  <c:v>109014</c:v>
                </c:pt>
                <c:pt idx="101">
                  <c:v>109011</c:v>
                </c:pt>
                <c:pt idx="102">
                  <c:v>108999</c:v>
                </c:pt>
                <c:pt idx="103">
                  <c:v>109007</c:v>
                </c:pt>
                <c:pt idx="104">
                  <c:v>109011</c:v>
                </c:pt>
                <c:pt idx="105">
                  <c:v>109008</c:v>
                </c:pt>
                <c:pt idx="106">
                  <c:v>109006</c:v>
                </c:pt>
                <c:pt idx="107">
                  <c:v>108991</c:v>
                </c:pt>
                <c:pt idx="108">
                  <c:v>108987</c:v>
                </c:pt>
                <c:pt idx="109">
                  <c:v>108971</c:v>
                </c:pt>
                <c:pt idx="110">
                  <c:v>108970</c:v>
                </c:pt>
                <c:pt idx="111">
                  <c:v>108964</c:v>
                </c:pt>
                <c:pt idx="112">
                  <c:v>108979</c:v>
                </c:pt>
                <c:pt idx="113">
                  <c:v>108991</c:v>
                </c:pt>
                <c:pt idx="114">
                  <c:v>108988</c:v>
                </c:pt>
                <c:pt idx="115">
                  <c:v>108978</c:v>
                </c:pt>
                <c:pt idx="116">
                  <c:v>108974</c:v>
                </c:pt>
                <c:pt idx="117">
                  <c:v>108982</c:v>
                </c:pt>
                <c:pt idx="118">
                  <c:v>109001</c:v>
                </c:pt>
                <c:pt idx="119">
                  <c:v>109000</c:v>
                </c:pt>
                <c:pt idx="120">
                  <c:v>108988</c:v>
                </c:pt>
                <c:pt idx="121">
                  <c:v>108962</c:v>
                </c:pt>
                <c:pt idx="122">
                  <c:v>108942</c:v>
                </c:pt>
                <c:pt idx="123">
                  <c:v>108936</c:v>
                </c:pt>
                <c:pt idx="124">
                  <c:v>108939</c:v>
                </c:pt>
                <c:pt idx="125">
                  <c:v>108912</c:v>
                </c:pt>
                <c:pt idx="126">
                  <c:v>108902</c:v>
                </c:pt>
                <c:pt idx="127">
                  <c:v>108860</c:v>
                </c:pt>
                <c:pt idx="128">
                  <c:v>108862</c:v>
                </c:pt>
                <c:pt idx="129">
                  <c:v>108851</c:v>
                </c:pt>
                <c:pt idx="130">
                  <c:v>108850</c:v>
                </c:pt>
                <c:pt idx="131">
                  <c:v>108846</c:v>
                </c:pt>
                <c:pt idx="132">
                  <c:v>108839</c:v>
                </c:pt>
                <c:pt idx="133">
                  <c:v>108828</c:v>
                </c:pt>
                <c:pt idx="134">
                  <c:v>108797</c:v>
                </c:pt>
                <c:pt idx="135">
                  <c:v>108767</c:v>
                </c:pt>
                <c:pt idx="136">
                  <c:v>108752</c:v>
                </c:pt>
                <c:pt idx="137">
                  <c:v>108699</c:v>
                </c:pt>
                <c:pt idx="138">
                  <c:v>108682</c:v>
                </c:pt>
                <c:pt idx="139">
                  <c:v>108690</c:v>
                </c:pt>
                <c:pt idx="140">
                  <c:v>108682</c:v>
                </c:pt>
                <c:pt idx="141">
                  <c:v>108678</c:v>
                </c:pt>
                <c:pt idx="142">
                  <c:v>108665</c:v>
                </c:pt>
                <c:pt idx="143">
                  <c:v>108663</c:v>
                </c:pt>
                <c:pt idx="144">
                  <c:v>108669</c:v>
                </c:pt>
                <c:pt idx="145">
                  <c:v>108659</c:v>
                </c:pt>
                <c:pt idx="146">
                  <c:v>108647</c:v>
                </c:pt>
                <c:pt idx="147">
                  <c:v>108679</c:v>
                </c:pt>
                <c:pt idx="148">
                  <c:v>108703</c:v>
                </c:pt>
                <c:pt idx="149">
                  <c:v>108590</c:v>
                </c:pt>
                <c:pt idx="150">
                  <c:v>108584</c:v>
                </c:pt>
                <c:pt idx="151">
                  <c:v>108566</c:v>
                </c:pt>
                <c:pt idx="152">
                  <c:v>108555</c:v>
                </c:pt>
                <c:pt idx="153">
                  <c:v>108554</c:v>
                </c:pt>
                <c:pt idx="154">
                  <c:v>108563</c:v>
                </c:pt>
                <c:pt idx="155">
                  <c:v>108569</c:v>
                </c:pt>
                <c:pt idx="156">
                  <c:v>108574</c:v>
                </c:pt>
                <c:pt idx="157">
                  <c:v>108569</c:v>
                </c:pt>
                <c:pt idx="158">
                  <c:v>108565</c:v>
                </c:pt>
                <c:pt idx="159">
                  <c:v>108564</c:v>
                </c:pt>
                <c:pt idx="160">
                  <c:v>108551</c:v>
                </c:pt>
                <c:pt idx="161">
                  <c:v>108525</c:v>
                </c:pt>
                <c:pt idx="162">
                  <c:v>108444</c:v>
                </c:pt>
                <c:pt idx="163">
                  <c:v>108234</c:v>
                </c:pt>
                <c:pt idx="164">
                  <c:v>107998</c:v>
                </c:pt>
                <c:pt idx="165">
                  <c:v>107889</c:v>
                </c:pt>
                <c:pt idx="166">
                  <c:v>107751</c:v>
                </c:pt>
                <c:pt idx="167">
                  <c:v>107623</c:v>
                </c:pt>
                <c:pt idx="168">
                  <c:v>105641</c:v>
                </c:pt>
                <c:pt idx="169">
                  <c:v>105525</c:v>
                </c:pt>
                <c:pt idx="170">
                  <c:v>104762</c:v>
                </c:pt>
                <c:pt idx="171">
                  <c:v>104672</c:v>
                </c:pt>
                <c:pt idx="172">
                  <c:v>104630</c:v>
                </c:pt>
                <c:pt idx="173">
                  <c:v>104563</c:v>
                </c:pt>
                <c:pt idx="174">
                  <c:v>104528</c:v>
                </c:pt>
                <c:pt idx="175">
                  <c:v>104452</c:v>
                </c:pt>
                <c:pt idx="176">
                  <c:v>104360</c:v>
                </c:pt>
                <c:pt idx="177">
                  <c:v>104332</c:v>
                </c:pt>
                <c:pt idx="178">
                  <c:v>104281</c:v>
                </c:pt>
                <c:pt idx="179">
                  <c:v>104245</c:v>
                </c:pt>
                <c:pt idx="180">
                  <c:v>104203</c:v>
                </c:pt>
                <c:pt idx="181">
                  <c:v>104167</c:v>
                </c:pt>
                <c:pt idx="182">
                  <c:v>104118</c:v>
                </c:pt>
                <c:pt idx="183">
                  <c:v>104078</c:v>
                </c:pt>
                <c:pt idx="184">
                  <c:v>104005</c:v>
                </c:pt>
                <c:pt idx="185">
                  <c:v>103957</c:v>
                </c:pt>
                <c:pt idx="186">
                  <c:v>103919</c:v>
                </c:pt>
                <c:pt idx="187">
                  <c:v>103889</c:v>
                </c:pt>
                <c:pt idx="188">
                  <c:v>103836</c:v>
                </c:pt>
                <c:pt idx="189">
                  <c:v>103797</c:v>
                </c:pt>
                <c:pt idx="190">
                  <c:v>103720</c:v>
                </c:pt>
                <c:pt idx="191">
                  <c:v>103679</c:v>
                </c:pt>
                <c:pt idx="192">
                  <c:v>103650</c:v>
                </c:pt>
                <c:pt idx="193">
                  <c:v>103620</c:v>
                </c:pt>
                <c:pt idx="194">
                  <c:v>103621</c:v>
                </c:pt>
                <c:pt idx="195">
                  <c:v>103619</c:v>
                </c:pt>
                <c:pt idx="196">
                  <c:v>103652</c:v>
                </c:pt>
                <c:pt idx="197">
                  <c:v>103655</c:v>
                </c:pt>
                <c:pt idx="198">
                  <c:v>103664</c:v>
                </c:pt>
                <c:pt idx="199">
                  <c:v>103662</c:v>
                </c:pt>
                <c:pt idx="200">
                  <c:v>103663</c:v>
                </c:pt>
                <c:pt idx="201">
                  <c:v>103668</c:v>
                </c:pt>
                <c:pt idx="202">
                  <c:v>103680</c:v>
                </c:pt>
                <c:pt idx="203">
                  <c:v>103683</c:v>
                </c:pt>
                <c:pt idx="204">
                  <c:v>103694</c:v>
                </c:pt>
                <c:pt idx="205">
                  <c:v>103700</c:v>
                </c:pt>
                <c:pt idx="206">
                  <c:v>103699</c:v>
                </c:pt>
                <c:pt idx="207">
                  <c:v>103699</c:v>
                </c:pt>
                <c:pt idx="208">
                  <c:v>103700</c:v>
                </c:pt>
                <c:pt idx="209">
                  <c:v>103696</c:v>
                </c:pt>
                <c:pt idx="210">
                  <c:v>103702</c:v>
                </c:pt>
                <c:pt idx="211">
                  <c:v>103716</c:v>
                </c:pt>
                <c:pt idx="212">
                  <c:v>103720</c:v>
                </c:pt>
                <c:pt idx="213">
                  <c:v>103720</c:v>
                </c:pt>
                <c:pt idx="214">
                  <c:v>103718</c:v>
                </c:pt>
                <c:pt idx="215">
                  <c:v>103720</c:v>
                </c:pt>
                <c:pt idx="216">
                  <c:v>103750</c:v>
                </c:pt>
                <c:pt idx="217">
                  <c:v>103740</c:v>
                </c:pt>
                <c:pt idx="218">
                  <c:v>103752</c:v>
                </c:pt>
                <c:pt idx="219">
                  <c:v>103753</c:v>
                </c:pt>
                <c:pt idx="220">
                  <c:v>103749</c:v>
                </c:pt>
                <c:pt idx="221">
                  <c:v>103740</c:v>
                </c:pt>
                <c:pt idx="222">
                  <c:v>103739</c:v>
                </c:pt>
                <c:pt idx="223">
                  <c:v>103743</c:v>
                </c:pt>
                <c:pt idx="224">
                  <c:v>103769</c:v>
                </c:pt>
                <c:pt idx="225">
                  <c:v>103775</c:v>
                </c:pt>
                <c:pt idx="226">
                  <c:v>103776</c:v>
                </c:pt>
                <c:pt idx="227">
                  <c:v>103776</c:v>
                </c:pt>
                <c:pt idx="228">
                  <c:v>103774</c:v>
                </c:pt>
                <c:pt idx="229">
                  <c:v>103808</c:v>
                </c:pt>
                <c:pt idx="230">
                  <c:v>103810</c:v>
                </c:pt>
                <c:pt idx="231">
                  <c:v>103812</c:v>
                </c:pt>
                <c:pt idx="232">
                  <c:v>103814</c:v>
                </c:pt>
                <c:pt idx="233">
                  <c:v>103863</c:v>
                </c:pt>
                <c:pt idx="234">
                  <c:v>103873</c:v>
                </c:pt>
                <c:pt idx="235">
                  <c:v>103868</c:v>
                </c:pt>
                <c:pt idx="236">
                  <c:v>103865</c:v>
                </c:pt>
                <c:pt idx="237">
                  <c:v>103867</c:v>
                </c:pt>
                <c:pt idx="238">
                  <c:v>103886</c:v>
                </c:pt>
                <c:pt idx="239">
                  <c:v>103894</c:v>
                </c:pt>
                <c:pt idx="240">
                  <c:v>103905</c:v>
                </c:pt>
                <c:pt idx="241">
                  <c:v>103902</c:v>
                </c:pt>
                <c:pt idx="242">
                  <c:v>103890</c:v>
                </c:pt>
                <c:pt idx="243">
                  <c:v>103885</c:v>
                </c:pt>
                <c:pt idx="244">
                  <c:v>103891</c:v>
                </c:pt>
                <c:pt idx="245">
                  <c:v>103883</c:v>
                </c:pt>
                <c:pt idx="246">
                  <c:v>103888</c:v>
                </c:pt>
                <c:pt idx="247">
                  <c:v>103882</c:v>
                </c:pt>
                <c:pt idx="248">
                  <c:v>103879</c:v>
                </c:pt>
                <c:pt idx="249">
                  <c:v>103870</c:v>
                </c:pt>
                <c:pt idx="250">
                  <c:v>103895</c:v>
                </c:pt>
                <c:pt idx="251">
                  <c:v>103899</c:v>
                </c:pt>
                <c:pt idx="252">
                  <c:v>103900</c:v>
                </c:pt>
                <c:pt idx="253">
                  <c:v>103901</c:v>
                </c:pt>
                <c:pt idx="254">
                  <c:v>103900</c:v>
                </c:pt>
                <c:pt idx="255">
                  <c:v>103902</c:v>
                </c:pt>
                <c:pt idx="256">
                  <c:v>103905</c:v>
                </c:pt>
                <c:pt idx="257">
                  <c:v>103913</c:v>
                </c:pt>
                <c:pt idx="258">
                  <c:v>103924</c:v>
                </c:pt>
                <c:pt idx="259">
                  <c:v>103916</c:v>
                </c:pt>
                <c:pt idx="260">
                  <c:v>103917</c:v>
                </c:pt>
                <c:pt idx="261">
                  <c:v>103924</c:v>
                </c:pt>
                <c:pt idx="262">
                  <c:v>103932</c:v>
                </c:pt>
                <c:pt idx="263">
                  <c:v>103933</c:v>
                </c:pt>
                <c:pt idx="264">
                  <c:v>103933</c:v>
                </c:pt>
                <c:pt idx="265">
                  <c:v>103945</c:v>
                </c:pt>
                <c:pt idx="266">
                  <c:v>103955</c:v>
                </c:pt>
                <c:pt idx="267">
                  <c:v>103958</c:v>
                </c:pt>
                <c:pt idx="268">
                  <c:v>103965</c:v>
                </c:pt>
                <c:pt idx="269">
                  <c:v>103965</c:v>
                </c:pt>
                <c:pt idx="270">
                  <c:v>103969</c:v>
                </c:pt>
                <c:pt idx="271">
                  <c:v>103971</c:v>
                </c:pt>
                <c:pt idx="272">
                  <c:v>103995</c:v>
                </c:pt>
                <c:pt idx="273">
                  <c:v>104012</c:v>
                </c:pt>
                <c:pt idx="274">
                  <c:v>104025</c:v>
                </c:pt>
                <c:pt idx="275">
                  <c:v>104031</c:v>
                </c:pt>
                <c:pt idx="276">
                  <c:v>104028</c:v>
                </c:pt>
                <c:pt idx="277">
                  <c:v>104024</c:v>
                </c:pt>
                <c:pt idx="278">
                  <c:v>104023</c:v>
                </c:pt>
                <c:pt idx="279">
                  <c:v>104032</c:v>
                </c:pt>
                <c:pt idx="280">
                  <c:v>104040</c:v>
                </c:pt>
                <c:pt idx="281">
                  <c:v>104041</c:v>
                </c:pt>
                <c:pt idx="282">
                  <c:v>104043</c:v>
                </c:pt>
                <c:pt idx="283">
                  <c:v>104037</c:v>
                </c:pt>
                <c:pt idx="284">
                  <c:v>104042</c:v>
                </c:pt>
                <c:pt idx="285">
                  <c:v>104079</c:v>
                </c:pt>
                <c:pt idx="286">
                  <c:v>104075</c:v>
                </c:pt>
                <c:pt idx="287">
                  <c:v>104088</c:v>
                </c:pt>
                <c:pt idx="288">
                  <c:v>104108</c:v>
                </c:pt>
                <c:pt idx="289">
                  <c:v>104118</c:v>
                </c:pt>
                <c:pt idx="290">
                  <c:v>104121</c:v>
                </c:pt>
                <c:pt idx="291">
                  <c:v>104116</c:v>
                </c:pt>
                <c:pt idx="292">
                  <c:v>104110</c:v>
                </c:pt>
                <c:pt idx="293">
                  <c:v>104118</c:v>
                </c:pt>
                <c:pt idx="294">
                  <c:v>104106</c:v>
                </c:pt>
                <c:pt idx="295">
                  <c:v>104091</c:v>
                </c:pt>
                <c:pt idx="296">
                  <c:v>104097</c:v>
                </c:pt>
                <c:pt idx="297">
                  <c:v>104091</c:v>
                </c:pt>
                <c:pt idx="298">
                  <c:v>104093</c:v>
                </c:pt>
                <c:pt idx="299">
                  <c:v>104092</c:v>
                </c:pt>
                <c:pt idx="300">
                  <c:v>104100</c:v>
                </c:pt>
                <c:pt idx="301">
                  <c:v>104097</c:v>
                </c:pt>
                <c:pt idx="302">
                  <c:v>104124</c:v>
                </c:pt>
                <c:pt idx="303">
                  <c:v>104127</c:v>
                </c:pt>
                <c:pt idx="304">
                  <c:v>104131</c:v>
                </c:pt>
                <c:pt idx="305">
                  <c:v>104126</c:v>
                </c:pt>
                <c:pt idx="306">
                  <c:v>104133</c:v>
                </c:pt>
                <c:pt idx="307">
                  <c:v>104201</c:v>
                </c:pt>
                <c:pt idx="308">
                  <c:v>104211</c:v>
                </c:pt>
                <c:pt idx="309">
                  <c:v>104194</c:v>
                </c:pt>
                <c:pt idx="310">
                  <c:v>104196</c:v>
                </c:pt>
                <c:pt idx="311">
                  <c:v>104194</c:v>
                </c:pt>
                <c:pt idx="312">
                  <c:v>104182</c:v>
                </c:pt>
                <c:pt idx="313">
                  <c:v>104188</c:v>
                </c:pt>
                <c:pt idx="314">
                  <c:v>104190</c:v>
                </c:pt>
                <c:pt idx="315">
                  <c:v>104197</c:v>
                </c:pt>
                <c:pt idx="316">
                  <c:v>104196</c:v>
                </c:pt>
                <c:pt idx="317">
                  <c:v>104207</c:v>
                </c:pt>
                <c:pt idx="318">
                  <c:v>104212</c:v>
                </c:pt>
                <c:pt idx="319">
                  <c:v>104208</c:v>
                </c:pt>
                <c:pt idx="320">
                  <c:v>104208</c:v>
                </c:pt>
                <c:pt idx="321">
                  <c:v>104210</c:v>
                </c:pt>
                <c:pt idx="322">
                  <c:v>104196</c:v>
                </c:pt>
                <c:pt idx="323">
                  <c:v>104193</c:v>
                </c:pt>
                <c:pt idx="324">
                  <c:v>104189</c:v>
                </c:pt>
                <c:pt idx="325">
                  <c:v>104187</c:v>
                </c:pt>
                <c:pt idx="326">
                  <c:v>104185</c:v>
                </c:pt>
                <c:pt idx="327">
                  <c:v>104186</c:v>
                </c:pt>
                <c:pt idx="328">
                  <c:v>104162</c:v>
                </c:pt>
                <c:pt idx="329">
                  <c:v>104140</c:v>
                </c:pt>
                <c:pt idx="330">
                  <c:v>104138</c:v>
                </c:pt>
                <c:pt idx="331">
                  <c:v>104131</c:v>
                </c:pt>
                <c:pt idx="332">
                  <c:v>104128</c:v>
                </c:pt>
                <c:pt idx="333">
                  <c:v>104116</c:v>
                </c:pt>
                <c:pt idx="334">
                  <c:v>104099</c:v>
                </c:pt>
                <c:pt idx="335">
                  <c:v>104019</c:v>
                </c:pt>
                <c:pt idx="336">
                  <c:v>104008</c:v>
                </c:pt>
                <c:pt idx="337">
                  <c:v>104044</c:v>
                </c:pt>
                <c:pt idx="338">
                  <c:v>104122</c:v>
                </c:pt>
                <c:pt idx="339">
                  <c:v>104090</c:v>
                </c:pt>
                <c:pt idx="340">
                  <c:v>104022</c:v>
                </c:pt>
                <c:pt idx="341">
                  <c:v>104003</c:v>
                </c:pt>
                <c:pt idx="342">
                  <c:v>103979</c:v>
                </c:pt>
                <c:pt idx="343">
                  <c:v>103981</c:v>
                </c:pt>
                <c:pt idx="344">
                  <c:v>103983</c:v>
                </c:pt>
                <c:pt idx="345">
                  <c:v>103987</c:v>
                </c:pt>
                <c:pt idx="346">
                  <c:v>103987</c:v>
                </c:pt>
                <c:pt idx="347">
                  <c:v>103989</c:v>
                </c:pt>
                <c:pt idx="348">
                  <c:v>103973</c:v>
                </c:pt>
                <c:pt idx="349">
                  <c:v>103961</c:v>
                </c:pt>
                <c:pt idx="350">
                  <c:v>103955</c:v>
                </c:pt>
                <c:pt idx="351">
                  <c:v>103956</c:v>
                </c:pt>
                <c:pt idx="352">
                  <c:v>103961</c:v>
                </c:pt>
                <c:pt idx="353">
                  <c:v>103955</c:v>
                </c:pt>
                <c:pt idx="354">
                  <c:v>103952</c:v>
                </c:pt>
                <c:pt idx="355">
                  <c:v>103956</c:v>
                </c:pt>
                <c:pt idx="356">
                  <c:v>103962</c:v>
                </c:pt>
                <c:pt idx="357">
                  <c:v>103943</c:v>
                </c:pt>
                <c:pt idx="358">
                  <c:v>103947</c:v>
                </c:pt>
                <c:pt idx="359">
                  <c:v>103941</c:v>
                </c:pt>
                <c:pt idx="360">
                  <c:v>103928</c:v>
                </c:pt>
                <c:pt idx="361">
                  <c:v>103913</c:v>
                </c:pt>
                <c:pt idx="362">
                  <c:v>103918</c:v>
                </c:pt>
                <c:pt idx="363">
                  <c:v>103930</c:v>
                </c:pt>
              </c:numCache>
            </c:numRef>
          </c:val>
          <c:smooth val="0"/>
        </c:ser>
        <c:dLbls>
          <c:showLegendKey val="0"/>
          <c:showVal val="0"/>
          <c:showCatName val="0"/>
          <c:showSerName val="0"/>
          <c:showPercent val="0"/>
          <c:showBubbleSize val="0"/>
        </c:dLbls>
        <c:smooth val="0"/>
        <c:axId val="-1101486272"/>
        <c:axId val="-1094883120"/>
      </c:lineChart>
      <c:catAx>
        <c:axId val="-1101486272"/>
        <c:scaling>
          <c:orientation val="minMax"/>
        </c:scaling>
        <c:delete val="0"/>
        <c:axPos val="b"/>
        <c:numFmt formatCode="General" sourceLinked="0"/>
        <c:majorTickMark val="out"/>
        <c:minorTickMark val="none"/>
        <c:tickLblPos val="nextTo"/>
        <c:crossAx val="-1094883120"/>
        <c:crosses val="autoZero"/>
        <c:auto val="1"/>
        <c:lblAlgn val="ctr"/>
        <c:lblOffset val="100"/>
        <c:noMultiLvlLbl val="0"/>
      </c:catAx>
      <c:valAx>
        <c:axId val="-1094883120"/>
        <c:scaling>
          <c:orientation val="minMax"/>
        </c:scaling>
        <c:delete val="0"/>
        <c:axPos val="l"/>
        <c:majorGridlines/>
        <c:numFmt formatCode="#,##0" sourceLinked="0"/>
        <c:majorTickMark val="out"/>
        <c:minorTickMark val="none"/>
        <c:tickLblPos val="nextTo"/>
        <c:crossAx val="-1101486272"/>
        <c:crosses val="autoZero"/>
        <c:crossBetween val="between"/>
      </c:valAx>
    </c:plotArea>
    <c:legend>
      <c:legendPos val="b"/>
      <c:layout/>
      <c:overlay val="0"/>
    </c:legend>
    <c:plotVisOnly val="1"/>
    <c:dispBlanksAs val="gap"/>
    <c:showDLblsOverMax val="0"/>
  </c:chart>
  <c:spPr>
    <a:ln>
      <a:solidFill>
        <a:schemeClr val="tx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[legacy_data.xlsx]tier4!PivotTable7</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pivotFmt>
    </c:pivotFmts>
    <c:plotArea>
      <c:layout/>
      <c:lineChart>
        <c:grouping val="standard"/>
        <c:varyColors val="0"/>
        <c:ser>
          <c:idx val="0"/>
          <c:order val="0"/>
          <c:tx>
            <c:strRef>
              <c:f>tier4!$B$3:$B$4</c:f>
              <c:strCache>
                <c:ptCount val="1"/>
                <c:pt idx="0">
                  <c:v>aero</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tier4!$B$5:$B$370</c:f>
              <c:numCache>
                <c:formatCode>General</c:formatCode>
                <c:ptCount val="365"/>
                <c:pt idx="0">
                  <c:v>18206</c:v>
                </c:pt>
                <c:pt idx="1">
                  <c:v>18212</c:v>
                </c:pt>
                <c:pt idx="2">
                  <c:v>18214</c:v>
                </c:pt>
                <c:pt idx="3">
                  <c:v>18218</c:v>
                </c:pt>
                <c:pt idx="4">
                  <c:v>18215</c:v>
                </c:pt>
                <c:pt idx="5">
                  <c:v>18212</c:v>
                </c:pt>
                <c:pt idx="6">
                  <c:v>18217</c:v>
                </c:pt>
                <c:pt idx="7">
                  <c:v>18228</c:v>
                </c:pt>
                <c:pt idx="8">
                  <c:v>18225</c:v>
                </c:pt>
                <c:pt idx="9">
                  <c:v>18236</c:v>
                </c:pt>
                <c:pt idx="10">
                  <c:v>18230</c:v>
                </c:pt>
                <c:pt idx="11">
                  <c:v>18231</c:v>
                </c:pt>
                <c:pt idx="12">
                  <c:v>18232</c:v>
                </c:pt>
                <c:pt idx="13">
                  <c:v>18233</c:v>
                </c:pt>
                <c:pt idx="14">
                  <c:v>18231</c:v>
                </c:pt>
                <c:pt idx="15">
                  <c:v>18233</c:v>
                </c:pt>
                <c:pt idx="16">
                  <c:v>18238</c:v>
                </c:pt>
                <c:pt idx="17">
                  <c:v>18239</c:v>
                </c:pt>
                <c:pt idx="18">
                  <c:v>18239</c:v>
                </c:pt>
                <c:pt idx="19">
                  <c:v>18238</c:v>
                </c:pt>
                <c:pt idx="20">
                  <c:v>18238</c:v>
                </c:pt>
                <c:pt idx="21">
                  <c:v>18242</c:v>
                </c:pt>
                <c:pt idx="22">
                  <c:v>18240</c:v>
                </c:pt>
                <c:pt idx="23">
                  <c:v>18241</c:v>
                </c:pt>
                <c:pt idx="24">
                  <c:v>18240</c:v>
                </c:pt>
                <c:pt idx="25">
                  <c:v>18237</c:v>
                </c:pt>
                <c:pt idx="26">
                  <c:v>18240</c:v>
                </c:pt>
                <c:pt idx="27">
                  <c:v>18244</c:v>
                </c:pt>
                <c:pt idx="28">
                  <c:v>18240</c:v>
                </c:pt>
                <c:pt idx="29">
                  <c:v>18250</c:v>
                </c:pt>
                <c:pt idx="30">
                  <c:v>18254</c:v>
                </c:pt>
                <c:pt idx="31">
                  <c:v>18257</c:v>
                </c:pt>
                <c:pt idx="32">
                  <c:v>18257</c:v>
                </c:pt>
                <c:pt idx="33">
                  <c:v>18259</c:v>
                </c:pt>
                <c:pt idx="34">
                  <c:v>18263</c:v>
                </c:pt>
                <c:pt idx="35">
                  <c:v>18268</c:v>
                </c:pt>
                <c:pt idx="36">
                  <c:v>18272</c:v>
                </c:pt>
                <c:pt idx="37">
                  <c:v>18282</c:v>
                </c:pt>
                <c:pt idx="38">
                  <c:v>18277</c:v>
                </c:pt>
                <c:pt idx="39">
                  <c:v>18277</c:v>
                </c:pt>
                <c:pt idx="40">
                  <c:v>18280</c:v>
                </c:pt>
                <c:pt idx="41">
                  <c:v>18291</c:v>
                </c:pt>
                <c:pt idx="42">
                  <c:v>18293</c:v>
                </c:pt>
                <c:pt idx="43">
                  <c:v>18299</c:v>
                </c:pt>
                <c:pt idx="44">
                  <c:v>18302</c:v>
                </c:pt>
                <c:pt idx="45">
                  <c:v>18301</c:v>
                </c:pt>
                <c:pt idx="46">
                  <c:v>18302</c:v>
                </c:pt>
                <c:pt idx="47">
                  <c:v>18307</c:v>
                </c:pt>
                <c:pt idx="48">
                  <c:v>18317</c:v>
                </c:pt>
                <c:pt idx="49">
                  <c:v>18321</c:v>
                </c:pt>
                <c:pt idx="50">
                  <c:v>18329</c:v>
                </c:pt>
                <c:pt idx="51">
                  <c:v>18334</c:v>
                </c:pt>
                <c:pt idx="52">
                  <c:v>18333</c:v>
                </c:pt>
                <c:pt idx="53">
                  <c:v>18329</c:v>
                </c:pt>
                <c:pt idx="54">
                  <c:v>18330</c:v>
                </c:pt>
                <c:pt idx="55">
                  <c:v>18334</c:v>
                </c:pt>
                <c:pt idx="56">
                  <c:v>18334</c:v>
                </c:pt>
                <c:pt idx="57">
                  <c:v>18338</c:v>
                </c:pt>
                <c:pt idx="58">
                  <c:v>18337</c:v>
                </c:pt>
                <c:pt idx="59">
                  <c:v>18338</c:v>
                </c:pt>
                <c:pt idx="60">
                  <c:v>18338</c:v>
                </c:pt>
                <c:pt idx="61">
                  <c:v>18338</c:v>
                </c:pt>
                <c:pt idx="62">
                  <c:v>18338</c:v>
                </c:pt>
                <c:pt idx="63">
                  <c:v>18339</c:v>
                </c:pt>
                <c:pt idx="64">
                  <c:v>18341</c:v>
                </c:pt>
                <c:pt idx="65">
                  <c:v>18340</c:v>
                </c:pt>
                <c:pt idx="66">
                  <c:v>18338</c:v>
                </c:pt>
                <c:pt idx="67">
                  <c:v>18338</c:v>
                </c:pt>
                <c:pt idx="68">
                  <c:v>18342</c:v>
                </c:pt>
                <c:pt idx="69">
                  <c:v>18346</c:v>
                </c:pt>
                <c:pt idx="70">
                  <c:v>18346</c:v>
                </c:pt>
                <c:pt idx="71">
                  <c:v>18345</c:v>
                </c:pt>
                <c:pt idx="72">
                  <c:v>18348</c:v>
                </c:pt>
                <c:pt idx="73">
                  <c:v>18343</c:v>
                </c:pt>
                <c:pt idx="74">
                  <c:v>18339</c:v>
                </c:pt>
                <c:pt idx="75">
                  <c:v>18338</c:v>
                </c:pt>
                <c:pt idx="76">
                  <c:v>18338</c:v>
                </c:pt>
                <c:pt idx="77">
                  <c:v>18341</c:v>
                </c:pt>
                <c:pt idx="78">
                  <c:v>18347</c:v>
                </c:pt>
                <c:pt idx="79">
                  <c:v>18348</c:v>
                </c:pt>
                <c:pt idx="80">
                  <c:v>18349</c:v>
                </c:pt>
                <c:pt idx="81">
                  <c:v>18346</c:v>
                </c:pt>
                <c:pt idx="82">
                  <c:v>18348</c:v>
                </c:pt>
                <c:pt idx="83">
                  <c:v>18346</c:v>
                </c:pt>
                <c:pt idx="84">
                  <c:v>18346</c:v>
                </c:pt>
                <c:pt idx="85">
                  <c:v>18350</c:v>
                </c:pt>
                <c:pt idx="86">
                  <c:v>18348</c:v>
                </c:pt>
                <c:pt idx="87">
                  <c:v>18348</c:v>
                </c:pt>
                <c:pt idx="88">
                  <c:v>18349</c:v>
                </c:pt>
                <c:pt idx="89">
                  <c:v>18350</c:v>
                </c:pt>
                <c:pt idx="90">
                  <c:v>18354</c:v>
                </c:pt>
                <c:pt idx="91">
                  <c:v>18358</c:v>
                </c:pt>
                <c:pt idx="92">
                  <c:v>18363</c:v>
                </c:pt>
                <c:pt idx="93">
                  <c:v>18365</c:v>
                </c:pt>
                <c:pt idx="94">
                  <c:v>18363</c:v>
                </c:pt>
                <c:pt idx="95">
                  <c:v>18363</c:v>
                </c:pt>
                <c:pt idx="96">
                  <c:v>18363</c:v>
                </c:pt>
                <c:pt idx="97">
                  <c:v>18363</c:v>
                </c:pt>
                <c:pt idx="98">
                  <c:v>18362</c:v>
                </c:pt>
                <c:pt idx="99">
                  <c:v>18366</c:v>
                </c:pt>
                <c:pt idx="100">
                  <c:v>18371</c:v>
                </c:pt>
                <c:pt idx="101">
                  <c:v>18368</c:v>
                </c:pt>
                <c:pt idx="102">
                  <c:v>18367</c:v>
                </c:pt>
                <c:pt idx="103">
                  <c:v>18366</c:v>
                </c:pt>
                <c:pt idx="104">
                  <c:v>18365</c:v>
                </c:pt>
                <c:pt idx="105">
                  <c:v>18373</c:v>
                </c:pt>
                <c:pt idx="106">
                  <c:v>18378</c:v>
                </c:pt>
                <c:pt idx="107">
                  <c:v>18385</c:v>
                </c:pt>
                <c:pt idx="108">
                  <c:v>18383</c:v>
                </c:pt>
                <c:pt idx="109">
                  <c:v>18385</c:v>
                </c:pt>
                <c:pt idx="110">
                  <c:v>18385</c:v>
                </c:pt>
                <c:pt idx="111">
                  <c:v>18387</c:v>
                </c:pt>
                <c:pt idx="112">
                  <c:v>18388</c:v>
                </c:pt>
                <c:pt idx="113">
                  <c:v>18394</c:v>
                </c:pt>
                <c:pt idx="114">
                  <c:v>18394</c:v>
                </c:pt>
                <c:pt idx="115">
                  <c:v>18389</c:v>
                </c:pt>
                <c:pt idx="116">
                  <c:v>18377</c:v>
                </c:pt>
                <c:pt idx="117">
                  <c:v>18380</c:v>
                </c:pt>
                <c:pt idx="118">
                  <c:v>18379</c:v>
                </c:pt>
                <c:pt idx="119">
                  <c:v>18380</c:v>
                </c:pt>
                <c:pt idx="120">
                  <c:v>18379</c:v>
                </c:pt>
                <c:pt idx="121">
                  <c:v>18381</c:v>
                </c:pt>
                <c:pt idx="122">
                  <c:v>18380</c:v>
                </c:pt>
                <c:pt idx="123">
                  <c:v>18381</c:v>
                </c:pt>
                <c:pt idx="124">
                  <c:v>18384</c:v>
                </c:pt>
                <c:pt idx="125">
                  <c:v>18383</c:v>
                </c:pt>
                <c:pt idx="126">
                  <c:v>18390</c:v>
                </c:pt>
                <c:pt idx="127">
                  <c:v>18392</c:v>
                </c:pt>
                <c:pt idx="128">
                  <c:v>18390</c:v>
                </c:pt>
                <c:pt idx="129">
                  <c:v>18390</c:v>
                </c:pt>
                <c:pt idx="130">
                  <c:v>18388</c:v>
                </c:pt>
                <c:pt idx="131">
                  <c:v>18384</c:v>
                </c:pt>
                <c:pt idx="132">
                  <c:v>18382</c:v>
                </c:pt>
                <c:pt idx="133">
                  <c:v>18374</c:v>
                </c:pt>
                <c:pt idx="134">
                  <c:v>18377</c:v>
                </c:pt>
                <c:pt idx="135">
                  <c:v>18384</c:v>
                </c:pt>
                <c:pt idx="136">
                  <c:v>18379</c:v>
                </c:pt>
                <c:pt idx="137">
                  <c:v>18371</c:v>
                </c:pt>
                <c:pt idx="138">
                  <c:v>18373</c:v>
                </c:pt>
                <c:pt idx="139">
                  <c:v>18375</c:v>
                </c:pt>
                <c:pt idx="140">
                  <c:v>18375</c:v>
                </c:pt>
                <c:pt idx="141">
                  <c:v>18380</c:v>
                </c:pt>
                <c:pt idx="142">
                  <c:v>18383</c:v>
                </c:pt>
                <c:pt idx="143">
                  <c:v>18382</c:v>
                </c:pt>
                <c:pt idx="144">
                  <c:v>18379</c:v>
                </c:pt>
                <c:pt idx="145">
                  <c:v>18379</c:v>
                </c:pt>
                <c:pt idx="146">
                  <c:v>18368</c:v>
                </c:pt>
                <c:pt idx="147">
                  <c:v>18374</c:v>
                </c:pt>
                <c:pt idx="148">
                  <c:v>18374</c:v>
                </c:pt>
                <c:pt idx="149">
                  <c:v>18377</c:v>
                </c:pt>
                <c:pt idx="150">
                  <c:v>18376</c:v>
                </c:pt>
                <c:pt idx="151">
                  <c:v>18372</c:v>
                </c:pt>
                <c:pt idx="152">
                  <c:v>18370</c:v>
                </c:pt>
                <c:pt idx="153">
                  <c:v>18377</c:v>
                </c:pt>
                <c:pt idx="154">
                  <c:v>18381</c:v>
                </c:pt>
                <c:pt idx="155">
                  <c:v>18371</c:v>
                </c:pt>
                <c:pt idx="156">
                  <c:v>18374</c:v>
                </c:pt>
                <c:pt idx="157">
                  <c:v>18371</c:v>
                </c:pt>
                <c:pt idx="158">
                  <c:v>18369</c:v>
                </c:pt>
                <c:pt idx="159">
                  <c:v>18364</c:v>
                </c:pt>
                <c:pt idx="160">
                  <c:v>18366</c:v>
                </c:pt>
                <c:pt idx="161">
                  <c:v>18367</c:v>
                </c:pt>
                <c:pt idx="162">
                  <c:v>18374</c:v>
                </c:pt>
                <c:pt idx="163">
                  <c:v>18366</c:v>
                </c:pt>
                <c:pt idx="164">
                  <c:v>18362</c:v>
                </c:pt>
                <c:pt idx="165">
                  <c:v>18362</c:v>
                </c:pt>
                <c:pt idx="166">
                  <c:v>18363</c:v>
                </c:pt>
                <c:pt idx="167">
                  <c:v>18372</c:v>
                </c:pt>
                <c:pt idx="168">
                  <c:v>18370</c:v>
                </c:pt>
                <c:pt idx="169">
                  <c:v>18368</c:v>
                </c:pt>
                <c:pt idx="170">
                  <c:v>18374</c:v>
                </c:pt>
                <c:pt idx="171">
                  <c:v>18375</c:v>
                </c:pt>
                <c:pt idx="172">
                  <c:v>18386</c:v>
                </c:pt>
                <c:pt idx="173">
                  <c:v>18385</c:v>
                </c:pt>
                <c:pt idx="174">
                  <c:v>18389</c:v>
                </c:pt>
                <c:pt idx="175">
                  <c:v>18386</c:v>
                </c:pt>
                <c:pt idx="176">
                  <c:v>18395</c:v>
                </c:pt>
                <c:pt idx="177">
                  <c:v>18403</c:v>
                </c:pt>
                <c:pt idx="178">
                  <c:v>18388</c:v>
                </c:pt>
                <c:pt idx="179">
                  <c:v>18387</c:v>
                </c:pt>
                <c:pt idx="180">
                  <c:v>18386</c:v>
                </c:pt>
                <c:pt idx="181">
                  <c:v>18386</c:v>
                </c:pt>
                <c:pt idx="182">
                  <c:v>18396</c:v>
                </c:pt>
                <c:pt idx="183">
                  <c:v>18395</c:v>
                </c:pt>
                <c:pt idx="184">
                  <c:v>18401</c:v>
                </c:pt>
                <c:pt idx="185">
                  <c:v>18400</c:v>
                </c:pt>
                <c:pt idx="186">
                  <c:v>18393</c:v>
                </c:pt>
                <c:pt idx="187">
                  <c:v>18400</c:v>
                </c:pt>
                <c:pt idx="188">
                  <c:v>18405</c:v>
                </c:pt>
                <c:pt idx="189">
                  <c:v>18413</c:v>
                </c:pt>
                <c:pt idx="190">
                  <c:v>18415</c:v>
                </c:pt>
                <c:pt idx="191">
                  <c:v>18416</c:v>
                </c:pt>
                <c:pt idx="192">
                  <c:v>18414</c:v>
                </c:pt>
                <c:pt idx="193">
                  <c:v>18413</c:v>
                </c:pt>
                <c:pt idx="194">
                  <c:v>18412</c:v>
                </c:pt>
                <c:pt idx="195">
                  <c:v>18417</c:v>
                </c:pt>
                <c:pt idx="196">
                  <c:v>18419</c:v>
                </c:pt>
                <c:pt idx="197">
                  <c:v>18427</c:v>
                </c:pt>
                <c:pt idx="198">
                  <c:v>18427</c:v>
                </c:pt>
                <c:pt idx="199">
                  <c:v>18424</c:v>
                </c:pt>
                <c:pt idx="200">
                  <c:v>18419</c:v>
                </c:pt>
                <c:pt idx="201">
                  <c:v>18420</c:v>
                </c:pt>
                <c:pt idx="202">
                  <c:v>18423</c:v>
                </c:pt>
                <c:pt idx="203">
                  <c:v>18419</c:v>
                </c:pt>
                <c:pt idx="204">
                  <c:v>18417</c:v>
                </c:pt>
                <c:pt idx="205">
                  <c:v>18417</c:v>
                </c:pt>
                <c:pt idx="206">
                  <c:v>18418</c:v>
                </c:pt>
                <c:pt idx="207">
                  <c:v>18416</c:v>
                </c:pt>
                <c:pt idx="208">
                  <c:v>18418</c:v>
                </c:pt>
                <c:pt idx="209">
                  <c:v>18423</c:v>
                </c:pt>
                <c:pt idx="210">
                  <c:v>18425</c:v>
                </c:pt>
                <c:pt idx="211">
                  <c:v>18423</c:v>
                </c:pt>
                <c:pt idx="212">
                  <c:v>18429</c:v>
                </c:pt>
                <c:pt idx="213">
                  <c:v>18430</c:v>
                </c:pt>
                <c:pt idx="214">
                  <c:v>18426</c:v>
                </c:pt>
                <c:pt idx="215">
                  <c:v>18423</c:v>
                </c:pt>
                <c:pt idx="216">
                  <c:v>18424</c:v>
                </c:pt>
                <c:pt idx="217">
                  <c:v>18428</c:v>
                </c:pt>
                <c:pt idx="218">
                  <c:v>18430</c:v>
                </c:pt>
                <c:pt idx="219">
                  <c:v>18432</c:v>
                </c:pt>
                <c:pt idx="220">
                  <c:v>18428</c:v>
                </c:pt>
                <c:pt idx="221">
                  <c:v>18428</c:v>
                </c:pt>
                <c:pt idx="222">
                  <c:v>18423</c:v>
                </c:pt>
                <c:pt idx="223">
                  <c:v>18424</c:v>
                </c:pt>
                <c:pt idx="224">
                  <c:v>18428</c:v>
                </c:pt>
                <c:pt idx="225">
                  <c:v>18428</c:v>
                </c:pt>
                <c:pt idx="226">
                  <c:v>18425</c:v>
                </c:pt>
                <c:pt idx="227">
                  <c:v>18425</c:v>
                </c:pt>
                <c:pt idx="228">
                  <c:v>18427</c:v>
                </c:pt>
                <c:pt idx="229">
                  <c:v>18426</c:v>
                </c:pt>
                <c:pt idx="230">
                  <c:v>18424</c:v>
                </c:pt>
                <c:pt idx="231">
                  <c:v>18422</c:v>
                </c:pt>
                <c:pt idx="232">
                  <c:v>18428</c:v>
                </c:pt>
                <c:pt idx="233">
                  <c:v>18431</c:v>
                </c:pt>
                <c:pt idx="234">
                  <c:v>18431</c:v>
                </c:pt>
                <c:pt idx="235">
                  <c:v>18430</c:v>
                </c:pt>
                <c:pt idx="236">
                  <c:v>18434</c:v>
                </c:pt>
                <c:pt idx="237">
                  <c:v>18413</c:v>
                </c:pt>
                <c:pt idx="238">
                  <c:v>18412</c:v>
                </c:pt>
                <c:pt idx="239">
                  <c:v>18415</c:v>
                </c:pt>
                <c:pt idx="240">
                  <c:v>18417</c:v>
                </c:pt>
                <c:pt idx="241">
                  <c:v>18413</c:v>
                </c:pt>
                <c:pt idx="242">
                  <c:v>18412</c:v>
                </c:pt>
                <c:pt idx="243">
                  <c:v>18413</c:v>
                </c:pt>
                <c:pt idx="244">
                  <c:v>18413</c:v>
                </c:pt>
                <c:pt idx="245">
                  <c:v>18414</c:v>
                </c:pt>
                <c:pt idx="246">
                  <c:v>18418</c:v>
                </c:pt>
                <c:pt idx="247">
                  <c:v>18422</c:v>
                </c:pt>
                <c:pt idx="248">
                  <c:v>18419</c:v>
                </c:pt>
                <c:pt idx="249">
                  <c:v>18416</c:v>
                </c:pt>
                <c:pt idx="250">
                  <c:v>18415</c:v>
                </c:pt>
                <c:pt idx="251">
                  <c:v>18414</c:v>
                </c:pt>
                <c:pt idx="252">
                  <c:v>18415</c:v>
                </c:pt>
                <c:pt idx="253">
                  <c:v>18419</c:v>
                </c:pt>
                <c:pt idx="254">
                  <c:v>18421</c:v>
                </c:pt>
                <c:pt idx="255">
                  <c:v>18422</c:v>
                </c:pt>
                <c:pt idx="256">
                  <c:v>18423</c:v>
                </c:pt>
                <c:pt idx="257">
                  <c:v>18424</c:v>
                </c:pt>
                <c:pt idx="258">
                  <c:v>18426</c:v>
                </c:pt>
                <c:pt idx="259">
                  <c:v>18426</c:v>
                </c:pt>
                <c:pt idx="260">
                  <c:v>18428</c:v>
                </c:pt>
                <c:pt idx="261">
                  <c:v>18429</c:v>
                </c:pt>
                <c:pt idx="262">
                  <c:v>18433</c:v>
                </c:pt>
                <c:pt idx="263">
                  <c:v>18432</c:v>
                </c:pt>
                <c:pt idx="264">
                  <c:v>18433</c:v>
                </c:pt>
                <c:pt idx="265">
                  <c:v>18432</c:v>
                </c:pt>
                <c:pt idx="266">
                  <c:v>18434</c:v>
                </c:pt>
                <c:pt idx="267">
                  <c:v>18438</c:v>
                </c:pt>
                <c:pt idx="268">
                  <c:v>18436</c:v>
                </c:pt>
                <c:pt idx="269">
                  <c:v>18440</c:v>
                </c:pt>
                <c:pt idx="270">
                  <c:v>18439</c:v>
                </c:pt>
                <c:pt idx="271">
                  <c:v>18439</c:v>
                </c:pt>
                <c:pt idx="272">
                  <c:v>18443</c:v>
                </c:pt>
                <c:pt idx="273">
                  <c:v>18442</c:v>
                </c:pt>
                <c:pt idx="274">
                  <c:v>18445</c:v>
                </c:pt>
                <c:pt idx="275">
                  <c:v>18451</c:v>
                </c:pt>
                <c:pt idx="276">
                  <c:v>18450</c:v>
                </c:pt>
                <c:pt idx="277">
                  <c:v>18449</c:v>
                </c:pt>
                <c:pt idx="278">
                  <c:v>18451</c:v>
                </c:pt>
                <c:pt idx="279">
                  <c:v>18456</c:v>
                </c:pt>
                <c:pt idx="280">
                  <c:v>18458</c:v>
                </c:pt>
                <c:pt idx="281">
                  <c:v>18461</c:v>
                </c:pt>
                <c:pt idx="282">
                  <c:v>18459</c:v>
                </c:pt>
                <c:pt idx="283">
                  <c:v>18457</c:v>
                </c:pt>
                <c:pt idx="284">
                  <c:v>18457</c:v>
                </c:pt>
                <c:pt idx="285">
                  <c:v>18463</c:v>
                </c:pt>
                <c:pt idx="286">
                  <c:v>18462</c:v>
                </c:pt>
                <c:pt idx="287">
                  <c:v>18465</c:v>
                </c:pt>
                <c:pt idx="288">
                  <c:v>18465</c:v>
                </c:pt>
                <c:pt idx="289">
                  <c:v>18471</c:v>
                </c:pt>
                <c:pt idx="290">
                  <c:v>18469</c:v>
                </c:pt>
                <c:pt idx="291">
                  <c:v>18466</c:v>
                </c:pt>
                <c:pt idx="292">
                  <c:v>18462</c:v>
                </c:pt>
                <c:pt idx="293">
                  <c:v>18467</c:v>
                </c:pt>
                <c:pt idx="294">
                  <c:v>18461</c:v>
                </c:pt>
                <c:pt idx="295">
                  <c:v>18461</c:v>
                </c:pt>
                <c:pt idx="296">
                  <c:v>18461</c:v>
                </c:pt>
                <c:pt idx="297">
                  <c:v>18459</c:v>
                </c:pt>
                <c:pt idx="298">
                  <c:v>18460</c:v>
                </c:pt>
                <c:pt idx="299">
                  <c:v>18462</c:v>
                </c:pt>
                <c:pt idx="300">
                  <c:v>18461</c:v>
                </c:pt>
                <c:pt idx="301">
                  <c:v>18460</c:v>
                </c:pt>
                <c:pt idx="302">
                  <c:v>18464</c:v>
                </c:pt>
                <c:pt idx="303">
                  <c:v>18465</c:v>
                </c:pt>
                <c:pt idx="304">
                  <c:v>18465</c:v>
                </c:pt>
                <c:pt idx="305">
                  <c:v>18465</c:v>
                </c:pt>
                <c:pt idx="306">
                  <c:v>18467</c:v>
                </c:pt>
                <c:pt idx="307">
                  <c:v>18468</c:v>
                </c:pt>
                <c:pt idx="308">
                  <c:v>18473</c:v>
                </c:pt>
                <c:pt idx="309">
                  <c:v>18474</c:v>
                </c:pt>
                <c:pt idx="310">
                  <c:v>18477</c:v>
                </c:pt>
                <c:pt idx="311">
                  <c:v>18478</c:v>
                </c:pt>
                <c:pt idx="312">
                  <c:v>18475</c:v>
                </c:pt>
                <c:pt idx="313">
                  <c:v>18474</c:v>
                </c:pt>
                <c:pt idx="314">
                  <c:v>18470</c:v>
                </c:pt>
                <c:pt idx="315">
                  <c:v>18476</c:v>
                </c:pt>
                <c:pt idx="316">
                  <c:v>18477</c:v>
                </c:pt>
                <c:pt idx="317">
                  <c:v>18476</c:v>
                </c:pt>
                <c:pt idx="318">
                  <c:v>18478</c:v>
                </c:pt>
                <c:pt idx="319">
                  <c:v>18477</c:v>
                </c:pt>
                <c:pt idx="320">
                  <c:v>18477</c:v>
                </c:pt>
                <c:pt idx="321">
                  <c:v>18479</c:v>
                </c:pt>
                <c:pt idx="322">
                  <c:v>18486</c:v>
                </c:pt>
                <c:pt idx="323">
                  <c:v>18493</c:v>
                </c:pt>
                <c:pt idx="324">
                  <c:v>18495</c:v>
                </c:pt>
                <c:pt idx="325">
                  <c:v>18495</c:v>
                </c:pt>
                <c:pt idx="326">
                  <c:v>18494</c:v>
                </c:pt>
                <c:pt idx="327">
                  <c:v>18497</c:v>
                </c:pt>
                <c:pt idx="328">
                  <c:v>18495</c:v>
                </c:pt>
                <c:pt idx="329">
                  <c:v>18498</c:v>
                </c:pt>
                <c:pt idx="330">
                  <c:v>18501</c:v>
                </c:pt>
                <c:pt idx="331">
                  <c:v>18505</c:v>
                </c:pt>
                <c:pt idx="332">
                  <c:v>18502</c:v>
                </c:pt>
                <c:pt idx="333">
                  <c:v>18499</c:v>
                </c:pt>
                <c:pt idx="334">
                  <c:v>18502</c:v>
                </c:pt>
                <c:pt idx="335">
                  <c:v>18505</c:v>
                </c:pt>
                <c:pt idx="336">
                  <c:v>18508</c:v>
                </c:pt>
                <c:pt idx="337">
                  <c:v>18509</c:v>
                </c:pt>
                <c:pt idx="338">
                  <c:v>18510</c:v>
                </c:pt>
                <c:pt idx="339">
                  <c:v>18504</c:v>
                </c:pt>
                <c:pt idx="340">
                  <c:v>18502</c:v>
                </c:pt>
                <c:pt idx="341">
                  <c:v>18504</c:v>
                </c:pt>
                <c:pt idx="342">
                  <c:v>18504</c:v>
                </c:pt>
                <c:pt idx="343">
                  <c:v>18504</c:v>
                </c:pt>
                <c:pt idx="344">
                  <c:v>18501</c:v>
                </c:pt>
                <c:pt idx="345">
                  <c:v>18502</c:v>
                </c:pt>
                <c:pt idx="346">
                  <c:v>18505</c:v>
                </c:pt>
                <c:pt idx="347">
                  <c:v>18503</c:v>
                </c:pt>
                <c:pt idx="348">
                  <c:v>18509</c:v>
                </c:pt>
                <c:pt idx="349">
                  <c:v>18512</c:v>
                </c:pt>
                <c:pt idx="350">
                  <c:v>18514</c:v>
                </c:pt>
                <c:pt idx="351">
                  <c:v>18514</c:v>
                </c:pt>
                <c:pt idx="352">
                  <c:v>18515</c:v>
                </c:pt>
                <c:pt idx="353">
                  <c:v>18519</c:v>
                </c:pt>
                <c:pt idx="354">
                  <c:v>18520</c:v>
                </c:pt>
                <c:pt idx="355">
                  <c:v>18523</c:v>
                </c:pt>
                <c:pt idx="356">
                  <c:v>18523</c:v>
                </c:pt>
                <c:pt idx="357">
                  <c:v>18524</c:v>
                </c:pt>
                <c:pt idx="358">
                  <c:v>18525</c:v>
                </c:pt>
                <c:pt idx="359">
                  <c:v>18523</c:v>
                </c:pt>
                <c:pt idx="360">
                  <c:v>18523</c:v>
                </c:pt>
                <c:pt idx="361">
                  <c:v>18523</c:v>
                </c:pt>
                <c:pt idx="362">
                  <c:v>18521</c:v>
                </c:pt>
                <c:pt idx="363">
                  <c:v>18519</c:v>
                </c:pt>
              </c:numCache>
            </c:numRef>
          </c:val>
          <c:smooth val="0"/>
        </c:ser>
        <c:ser>
          <c:idx val="1"/>
          <c:order val="1"/>
          <c:tx>
            <c:strRef>
              <c:f>tier4!$C$3:$C$4</c:f>
              <c:strCache>
                <c:ptCount val="1"/>
                <c:pt idx="0">
                  <c:v>coop</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tier4!$C$5:$C$370</c:f>
              <c:numCache>
                <c:formatCode>General</c:formatCode>
                <c:ptCount val="365"/>
                <c:pt idx="0">
                  <c:v>7537</c:v>
                </c:pt>
                <c:pt idx="1">
                  <c:v>7537</c:v>
                </c:pt>
                <c:pt idx="2">
                  <c:v>7537</c:v>
                </c:pt>
                <c:pt idx="3">
                  <c:v>7537</c:v>
                </c:pt>
                <c:pt idx="4">
                  <c:v>7536</c:v>
                </c:pt>
                <c:pt idx="5">
                  <c:v>7534</c:v>
                </c:pt>
                <c:pt idx="6">
                  <c:v>7538</c:v>
                </c:pt>
                <c:pt idx="7">
                  <c:v>7536</c:v>
                </c:pt>
                <c:pt idx="8">
                  <c:v>7540</c:v>
                </c:pt>
                <c:pt idx="9">
                  <c:v>7541</c:v>
                </c:pt>
                <c:pt idx="10">
                  <c:v>7546</c:v>
                </c:pt>
                <c:pt idx="11">
                  <c:v>7547</c:v>
                </c:pt>
                <c:pt idx="12">
                  <c:v>7545</c:v>
                </c:pt>
                <c:pt idx="13">
                  <c:v>7550</c:v>
                </c:pt>
                <c:pt idx="14">
                  <c:v>7546</c:v>
                </c:pt>
                <c:pt idx="15">
                  <c:v>7554</c:v>
                </c:pt>
                <c:pt idx="16">
                  <c:v>7555</c:v>
                </c:pt>
                <c:pt idx="17">
                  <c:v>7558</c:v>
                </c:pt>
                <c:pt idx="18">
                  <c:v>7559</c:v>
                </c:pt>
                <c:pt idx="19">
                  <c:v>7558</c:v>
                </c:pt>
                <c:pt idx="20">
                  <c:v>7559</c:v>
                </c:pt>
                <c:pt idx="21">
                  <c:v>7567</c:v>
                </c:pt>
                <c:pt idx="22">
                  <c:v>7567</c:v>
                </c:pt>
                <c:pt idx="23">
                  <c:v>7565</c:v>
                </c:pt>
                <c:pt idx="24">
                  <c:v>7566</c:v>
                </c:pt>
                <c:pt idx="25">
                  <c:v>7563</c:v>
                </c:pt>
                <c:pt idx="26">
                  <c:v>7560</c:v>
                </c:pt>
                <c:pt idx="27">
                  <c:v>7562</c:v>
                </c:pt>
                <c:pt idx="28">
                  <c:v>7571</c:v>
                </c:pt>
                <c:pt idx="29">
                  <c:v>7587</c:v>
                </c:pt>
                <c:pt idx="30">
                  <c:v>7576</c:v>
                </c:pt>
                <c:pt idx="31">
                  <c:v>7582</c:v>
                </c:pt>
                <c:pt idx="32">
                  <c:v>7580</c:v>
                </c:pt>
                <c:pt idx="33">
                  <c:v>7578</c:v>
                </c:pt>
                <c:pt idx="34">
                  <c:v>7515</c:v>
                </c:pt>
                <c:pt idx="35">
                  <c:v>7518</c:v>
                </c:pt>
                <c:pt idx="36">
                  <c:v>7518</c:v>
                </c:pt>
                <c:pt idx="37">
                  <c:v>7517</c:v>
                </c:pt>
                <c:pt idx="38">
                  <c:v>7520</c:v>
                </c:pt>
                <c:pt idx="39">
                  <c:v>7520</c:v>
                </c:pt>
                <c:pt idx="40">
                  <c:v>7518</c:v>
                </c:pt>
                <c:pt idx="41">
                  <c:v>7523</c:v>
                </c:pt>
                <c:pt idx="42">
                  <c:v>7523</c:v>
                </c:pt>
                <c:pt idx="43">
                  <c:v>7528</c:v>
                </c:pt>
                <c:pt idx="44">
                  <c:v>7530</c:v>
                </c:pt>
                <c:pt idx="45">
                  <c:v>7529</c:v>
                </c:pt>
                <c:pt idx="46">
                  <c:v>7528</c:v>
                </c:pt>
                <c:pt idx="47">
                  <c:v>7529</c:v>
                </c:pt>
                <c:pt idx="48">
                  <c:v>7534</c:v>
                </c:pt>
                <c:pt idx="49">
                  <c:v>7533</c:v>
                </c:pt>
                <c:pt idx="50">
                  <c:v>7530</c:v>
                </c:pt>
                <c:pt idx="51">
                  <c:v>7530</c:v>
                </c:pt>
                <c:pt idx="52">
                  <c:v>7530</c:v>
                </c:pt>
                <c:pt idx="53">
                  <c:v>7529</c:v>
                </c:pt>
                <c:pt idx="54">
                  <c:v>7529</c:v>
                </c:pt>
                <c:pt idx="55">
                  <c:v>7530</c:v>
                </c:pt>
                <c:pt idx="56">
                  <c:v>7532</c:v>
                </c:pt>
                <c:pt idx="57">
                  <c:v>7530</c:v>
                </c:pt>
                <c:pt idx="58">
                  <c:v>7531</c:v>
                </c:pt>
                <c:pt idx="59">
                  <c:v>7532</c:v>
                </c:pt>
                <c:pt idx="60">
                  <c:v>7529</c:v>
                </c:pt>
                <c:pt idx="61">
                  <c:v>7528</c:v>
                </c:pt>
                <c:pt idx="62">
                  <c:v>7530</c:v>
                </c:pt>
                <c:pt idx="63">
                  <c:v>7532</c:v>
                </c:pt>
                <c:pt idx="64">
                  <c:v>7529</c:v>
                </c:pt>
                <c:pt idx="65">
                  <c:v>7530</c:v>
                </c:pt>
                <c:pt idx="66">
                  <c:v>7532</c:v>
                </c:pt>
                <c:pt idx="67">
                  <c:v>7533</c:v>
                </c:pt>
                <c:pt idx="68">
                  <c:v>7530</c:v>
                </c:pt>
                <c:pt idx="69">
                  <c:v>7534</c:v>
                </c:pt>
                <c:pt idx="70">
                  <c:v>7568</c:v>
                </c:pt>
                <c:pt idx="71">
                  <c:v>7576</c:v>
                </c:pt>
                <c:pt idx="72">
                  <c:v>7575</c:v>
                </c:pt>
                <c:pt idx="73">
                  <c:v>7581</c:v>
                </c:pt>
                <c:pt idx="74">
                  <c:v>7584</c:v>
                </c:pt>
                <c:pt idx="75">
                  <c:v>7583</c:v>
                </c:pt>
                <c:pt idx="76">
                  <c:v>7586</c:v>
                </c:pt>
                <c:pt idx="77">
                  <c:v>7588</c:v>
                </c:pt>
                <c:pt idx="78">
                  <c:v>7591</c:v>
                </c:pt>
                <c:pt idx="79">
                  <c:v>7593</c:v>
                </c:pt>
                <c:pt idx="80">
                  <c:v>7591</c:v>
                </c:pt>
                <c:pt idx="81">
                  <c:v>7589</c:v>
                </c:pt>
                <c:pt idx="82">
                  <c:v>7578</c:v>
                </c:pt>
                <c:pt idx="83">
                  <c:v>7587</c:v>
                </c:pt>
                <c:pt idx="84">
                  <c:v>7597</c:v>
                </c:pt>
                <c:pt idx="85">
                  <c:v>7597</c:v>
                </c:pt>
                <c:pt idx="86">
                  <c:v>7600</c:v>
                </c:pt>
                <c:pt idx="87">
                  <c:v>7599</c:v>
                </c:pt>
                <c:pt idx="88">
                  <c:v>7591</c:v>
                </c:pt>
                <c:pt idx="89">
                  <c:v>7590</c:v>
                </c:pt>
                <c:pt idx="90">
                  <c:v>7605</c:v>
                </c:pt>
                <c:pt idx="91">
                  <c:v>7605</c:v>
                </c:pt>
                <c:pt idx="92">
                  <c:v>7608</c:v>
                </c:pt>
                <c:pt idx="93">
                  <c:v>7614</c:v>
                </c:pt>
                <c:pt idx="94">
                  <c:v>7610</c:v>
                </c:pt>
                <c:pt idx="95">
                  <c:v>7610</c:v>
                </c:pt>
                <c:pt idx="96">
                  <c:v>7610</c:v>
                </c:pt>
                <c:pt idx="97">
                  <c:v>7611</c:v>
                </c:pt>
                <c:pt idx="98">
                  <c:v>7622</c:v>
                </c:pt>
                <c:pt idx="99">
                  <c:v>7632</c:v>
                </c:pt>
                <c:pt idx="100">
                  <c:v>7641</c:v>
                </c:pt>
                <c:pt idx="101">
                  <c:v>7651</c:v>
                </c:pt>
                <c:pt idx="102">
                  <c:v>7646</c:v>
                </c:pt>
                <c:pt idx="103">
                  <c:v>7645</c:v>
                </c:pt>
                <c:pt idx="104">
                  <c:v>7645</c:v>
                </c:pt>
                <c:pt idx="105">
                  <c:v>7645</c:v>
                </c:pt>
                <c:pt idx="106">
                  <c:v>7651</c:v>
                </c:pt>
                <c:pt idx="107">
                  <c:v>7651</c:v>
                </c:pt>
                <c:pt idx="108">
                  <c:v>7646</c:v>
                </c:pt>
                <c:pt idx="109">
                  <c:v>7646</c:v>
                </c:pt>
                <c:pt idx="110">
                  <c:v>7645</c:v>
                </c:pt>
                <c:pt idx="111">
                  <c:v>7646</c:v>
                </c:pt>
                <c:pt idx="112">
                  <c:v>7646</c:v>
                </c:pt>
                <c:pt idx="113">
                  <c:v>7652</c:v>
                </c:pt>
                <c:pt idx="114">
                  <c:v>7648</c:v>
                </c:pt>
                <c:pt idx="115">
                  <c:v>7650</c:v>
                </c:pt>
                <c:pt idx="116">
                  <c:v>7648</c:v>
                </c:pt>
                <c:pt idx="117">
                  <c:v>7645</c:v>
                </c:pt>
                <c:pt idx="118">
                  <c:v>7645</c:v>
                </c:pt>
                <c:pt idx="119">
                  <c:v>7644</c:v>
                </c:pt>
                <c:pt idx="120">
                  <c:v>7636</c:v>
                </c:pt>
                <c:pt idx="121">
                  <c:v>7638</c:v>
                </c:pt>
                <c:pt idx="122">
                  <c:v>7642</c:v>
                </c:pt>
                <c:pt idx="123">
                  <c:v>7642</c:v>
                </c:pt>
                <c:pt idx="124">
                  <c:v>7641</c:v>
                </c:pt>
                <c:pt idx="125">
                  <c:v>7638</c:v>
                </c:pt>
                <c:pt idx="126">
                  <c:v>7638</c:v>
                </c:pt>
                <c:pt idx="127">
                  <c:v>7642</c:v>
                </c:pt>
                <c:pt idx="128">
                  <c:v>7648</c:v>
                </c:pt>
                <c:pt idx="129">
                  <c:v>7649</c:v>
                </c:pt>
                <c:pt idx="130">
                  <c:v>7650</c:v>
                </c:pt>
                <c:pt idx="131">
                  <c:v>7648</c:v>
                </c:pt>
                <c:pt idx="132">
                  <c:v>7650</c:v>
                </c:pt>
                <c:pt idx="133">
                  <c:v>7651</c:v>
                </c:pt>
                <c:pt idx="134">
                  <c:v>7657</c:v>
                </c:pt>
                <c:pt idx="135">
                  <c:v>7664</c:v>
                </c:pt>
                <c:pt idx="136">
                  <c:v>7665</c:v>
                </c:pt>
                <c:pt idx="137">
                  <c:v>7664</c:v>
                </c:pt>
                <c:pt idx="138">
                  <c:v>7663</c:v>
                </c:pt>
                <c:pt idx="139">
                  <c:v>7672</c:v>
                </c:pt>
                <c:pt idx="140">
                  <c:v>7671</c:v>
                </c:pt>
                <c:pt idx="141">
                  <c:v>7670</c:v>
                </c:pt>
                <c:pt idx="142">
                  <c:v>7677</c:v>
                </c:pt>
                <c:pt idx="143">
                  <c:v>7677</c:v>
                </c:pt>
                <c:pt idx="144">
                  <c:v>7679</c:v>
                </c:pt>
                <c:pt idx="145">
                  <c:v>7674</c:v>
                </c:pt>
                <c:pt idx="146">
                  <c:v>7681</c:v>
                </c:pt>
                <c:pt idx="147">
                  <c:v>7682</c:v>
                </c:pt>
                <c:pt idx="148">
                  <c:v>7692</c:v>
                </c:pt>
                <c:pt idx="149">
                  <c:v>7697</c:v>
                </c:pt>
                <c:pt idx="150">
                  <c:v>7698</c:v>
                </c:pt>
                <c:pt idx="151">
                  <c:v>7699</c:v>
                </c:pt>
                <c:pt idx="152">
                  <c:v>7697</c:v>
                </c:pt>
                <c:pt idx="153">
                  <c:v>7696</c:v>
                </c:pt>
                <c:pt idx="154">
                  <c:v>7696</c:v>
                </c:pt>
                <c:pt idx="155">
                  <c:v>7697</c:v>
                </c:pt>
                <c:pt idx="156">
                  <c:v>7697</c:v>
                </c:pt>
                <c:pt idx="157">
                  <c:v>7698</c:v>
                </c:pt>
                <c:pt idx="158">
                  <c:v>7696</c:v>
                </c:pt>
                <c:pt idx="159">
                  <c:v>7694</c:v>
                </c:pt>
                <c:pt idx="160">
                  <c:v>7672</c:v>
                </c:pt>
                <c:pt idx="161">
                  <c:v>7663</c:v>
                </c:pt>
                <c:pt idx="162">
                  <c:v>7698</c:v>
                </c:pt>
                <c:pt idx="163">
                  <c:v>7699</c:v>
                </c:pt>
                <c:pt idx="164">
                  <c:v>7705</c:v>
                </c:pt>
                <c:pt idx="165">
                  <c:v>7702</c:v>
                </c:pt>
                <c:pt idx="166">
                  <c:v>7698</c:v>
                </c:pt>
                <c:pt idx="167">
                  <c:v>7697</c:v>
                </c:pt>
                <c:pt idx="168">
                  <c:v>7698</c:v>
                </c:pt>
                <c:pt idx="169">
                  <c:v>7700</c:v>
                </c:pt>
                <c:pt idx="170">
                  <c:v>7699</c:v>
                </c:pt>
                <c:pt idx="171">
                  <c:v>7695</c:v>
                </c:pt>
                <c:pt idx="172">
                  <c:v>7693</c:v>
                </c:pt>
                <c:pt idx="173">
                  <c:v>7688</c:v>
                </c:pt>
                <c:pt idx="174">
                  <c:v>7695</c:v>
                </c:pt>
                <c:pt idx="175">
                  <c:v>7697</c:v>
                </c:pt>
                <c:pt idx="176">
                  <c:v>7704</c:v>
                </c:pt>
                <c:pt idx="177">
                  <c:v>7712</c:v>
                </c:pt>
                <c:pt idx="178">
                  <c:v>7719</c:v>
                </c:pt>
                <c:pt idx="179">
                  <c:v>7719</c:v>
                </c:pt>
                <c:pt idx="180">
                  <c:v>7716</c:v>
                </c:pt>
                <c:pt idx="181">
                  <c:v>7716</c:v>
                </c:pt>
                <c:pt idx="182">
                  <c:v>7713</c:v>
                </c:pt>
                <c:pt idx="183">
                  <c:v>7723</c:v>
                </c:pt>
                <c:pt idx="184">
                  <c:v>7727</c:v>
                </c:pt>
                <c:pt idx="185">
                  <c:v>7728</c:v>
                </c:pt>
                <c:pt idx="186">
                  <c:v>7726</c:v>
                </c:pt>
                <c:pt idx="187">
                  <c:v>7722</c:v>
                </c:pt>
                <c:pt idx="188">
                  <c:v>7729</c:v>
                </c:pt>
                <c:pt idx="189">
                  <c:v>7733</c:v>
                </c:pt>
                <c:pt idx="190">
                  <c:v>7740</c:v>
                </c:pt>
                <c:pt idx="191">
                  <c:v>7749</c:v>
                </c:pt>
                <c:pt idx="192">
                  <c:v>7748</c:v>
                </c:pt>
                <c:pt idx="193">
                  <c:v>7747</c:v>
                </c:pt>
                <c:pt idx="194">
                  <c:v>7744</c:v>
                </c:pt>
                <c:pt idx="195">
                  <c:v>7752</c:v>
                </c:pt>
                <c:pt idx="196">
                  <c:v>7757</c:v>
                </c:pt>
                <c:pt idx="197">
                  <c:v>7754</c:v>
                </c:pt>
                <c:pt idx="198">
                  <c:v>7757</c:v>
                </c:pt>
                <c:pt idx="199">
                  <c:v>7754</c:v>
                </c:pt>
                <c:pt idx="200">
                  <c:v>7754</c:v>
                </c:pt>
                <c:pt idx="201">
                  <c:v>7752</c:v>
                </c:pt>
                <c:pt idx="202">
                  <c:v>7750</c:v>
                </c:pt>
                <c:pt idx="203">
                  <c:v>7755</c:v>
                </c:pt>
                <c:pt idx="204">
                  <c:v>7750</c:v>
                </c:pt>
                <c:pt idx="205">
                  <c:v>7751</c:v>
                </c:pt>
                <c:pt idx="206">
                  <c:v>7752</c:v>
                </c:pt>
                <c:pt idx="207">
                  <c:v>7750</c:v>
                </c:pt>
                <c:pt idx="208">
                  <c:v>7745</c:v>
                </c:pt>
                <c:pt idx="209">
                  <c:v>7743</c:v>
                </c:pt>
                <c:pt idx="210">
                  <c:v>7742</c:v>
                </c:pt>
                <c:pt idx="211">
                  <c:v>7745</c:v>
                </c:pt>
                <c:pt idx="212">
                  <c:v>7746</c:v>
                </c:pt>
                <c:pt idx="213">
                  <c:v>7751</c:v>
                </c:pt>
                <c:pt idx="214">
                  <c:v>7750</c:v>
                </c:pt>
                <c:pt idx="215">
                  <c:v>7747</c:v>
                </c:pt>
                <c:pt idx="216">
                  <c:v>7750</c:v>
                </c:pt>
                <c:pt idx="217">
                  <c:v>7746</c:v>
                </c:pt>
                <c:pt idx="218">
                  <c:v>7742</c:v>
                </c:pt>
                <c:pt idx="219">
                  <c:v>7741</c:v>
                </c:pt>
                <c:pt idx="220">
                  <c:v>7744</c:v>
                </c:pt>
                <c:pt idx="221">
                  <c:v>7744</c:v>
                </c:pt>
                <c:pt idx="222">
                  <c:v>7740</c:v>
                </c:pt>
                <c:pt idx="223">
                  <c:v>7741</c:v>
                </c:pt>
                <c:pt idx="224">
                  <c:v>7748</c:v>
                </c:pt>
                <c:pt idx="225">
                  <c:v>7750</c:v>
                </c:pt>
                <c:pt idx="226">
                  <c:v>7759</c:v>
                </c:pt>
                <c:pt idx="227">
                  <c:v>7760</c:v>
                </c:pt>
                <c:pt idx="228">
                  <c:v>7759</c:v>
                </c:pt>
                <c:pt idx="229">
                  <c:v>7757</c:v>
                </c:pt>
                <c:pt idx="230">
                  <c:v>7754</c:v>
                </c:pt>
                <c:pt idx="231">
                  <c:v>7756</c:v>
                </c:pt>
                <c:pt idx="232">
                  <c:v>7760</c:v>
                </c:pt>
                <c:pt idx="233">
                  <c:v>7759</c:v>
                </c:pt>
                <c:pt idx="234">
                  <c:v>7756</c:v>
                </c:pt>
                <c:pt idx="235">
                  <c:v>7753</c:v>
                </c:pt>
                <c:pt idx="236">
                  <c:v>7753</c:v>
                </c:pt>
                <c:pt idx="237">
                  <c:v>7743</c:v>
                </c:pt>
                <c:pt idx="238">
                  <c:v>7744</c:v>
                </c:pt>
                <c:pt idx="239">
                  <c:v>7744</c:v>
                </c:pt>
                <c:pt idx="240">
                  <c:v>7745</c:v>
                </c:pt>
                <c:pt idx="241">
                  <c:v>7744</c:v>
                </c:pt>
                <c:pt idx="242">
                  <c:v>7743</c:v>
                </c:pt>
                <c:pt idx="243">
                  <c:v>7742</c:v>
                </c:pt>
                <c:pt idx="244">
                  <c:v>7743</c:v>
                </c:pt>
                <c:pt idx="245">
                  <c:v>7740</c:v>
                </c:pt>
                <c:pt idx="246">
                  <c:v>7740</c:v>
                </c:pt>
                <c:pt idx="247">
                  <c:v>7743</c:v>
                </c:pt>
                <c:pt idx="248">
                  <c:v>7747</c:v>
                </c:pt>
                <c:pt idx="249">
                  <c:v>7748</c:v>
                </c:pt>
                <c:pt idx="250">
                  <c:v>7748</c:v>
                </c:pt>
                <c:pt idx="251">
                  <c:v>7753</c:v>
                </c:pt>
                <c:pt idx="252">
                  <c:v>7756</c:v>
                </c:pt>
                <c:pt idx="253">
                  <c:v>7759</c:v>
                </c:pt>
                <c:pt idx="254">
                  <c:v>7762</c:v>
                </c:pt>
                <c:pt idx="255">
                  <c:v>7779</c:v>
                </c:pt>
                <c:pt idx="256">
                  <c:v>7778</c:v>
                </c:pt>
                <c:pt idx="257">
                  <c:v>7777</c:v>
                </c:pt>
                <c:pt idx="258">
                  <c:v>7777</c:v>
                </c:pt>
                <c:pt idx="259">
                  <c:v>7779</c:v>
                </c:pt>
                <c:pt idx="260">
                  <c:v>7780</c:v>
                </c:pt>
                <c:pt idx="261">
                  <c:v>7779</c:v>
                </c:pt>
                <c:pt idx="262">
                  <c:v>7769</c:v>
                </c:pt>
                <c:pt idx="263">
                  <c:v>7767</c:v>
                </c:pt>
                <c:pt idx="264">
                  <c:v>7764</c:v>
                </c:pt>
                <c:pt idx="265">
                  <c:v>7764</c:v>
                </c:pt>
                <c:pt idx="266">
                  <c:v>7762</c:v>
                </c:pt>
                <c:pt idx="267">
                  <c:v>7767</c:v>
                </c:pt>
                <c:pt idx="268">
                  <c:v>7776</c:v>
                </c:pt>
                <c:pt idx="269">
                  <c:v>7780</c:v>
                </c:pt>
                <c:pt idx="270">
                  <c:v>7779</c:v>
                </c:pt>
                <c:pt idx="271">
                  <c:v>7778</c:v>
                </c:pt>
                <c:pt idx="272">
                  <c:v>7775</c:v>
                </c:pt>
                <c:pt idx="273">
                  <c:v>7776</c:v>
                </c:pt>
                <c:pt idx="274">
                  <c:v>7775</c:v>
                </c:pt>
                <c:pt idx="275">
                  <c:v>7779</c:v>
                </c:pt>
                <c:pt idx="276">
                  <c:v>7778</c:v>
                </c:pt>
                <c:pt idx="277">
                  <c:v>7780</c:v>
                </c:pt>
                <c:pt idx="278">
                  <c:v>7779</c:v>
                </c:pt>
                <c:pt idx="279">
                  <c:v>7786</c:v>
                </c:pt>
                <c:pt idx="280">
                  <c:v>7788</c:v>
                </c:pt>
                <c:pt idx="281">
                  <c:v>7790</c:v>
                </c:pt>
                <c:pt idx="282">
                  <c:v>7790</c:v>
                </c:pt>
                <c:pt idx="283">
                  <c:v>7793</c:v>
                </c:pt>
                <c:pt idx="284">
                  <c:v>7794</c:v>
                </c:pt>
                <c:pt idx="285">
                  <c:v>7792</c:v>
                </c:pt>
                <c:pt idx="286">
                  <c:v>7793</c:v>
                </c:pt>
                <c:pt idx="287">
                  <c:v>7813</c:v>
                </c:pt>
                <c:pt idx="288">
                  <c:v>7815</c:v>
                </c:pt>
                <c:pt idx="289">
                  <c:v>7808</c:v>
                </c:pt>
                <c:pt idx="290">
                  <c:v>7812</c:v>
                </c:pt>
                <c:pt idx="291">
                  <c:v>7812</c:v>
                </c:pt>
                <c:pt idx="292">
                  <c:v>7810</c:v>
                </c:pt>
                <c:pt idx="293">
                  <c:v>7812</c:v>
                </c:pt>
                <c:pt idx="294">
                  <c:v>7815</c:v>
                </c:pt>
                <c:pt idx="295">
                  <c:v>7814</c:v>
                </c:pt>
                <c:pt idx="296">
                  <c:v>7813</c:v>
                </c:pt>
                <c:pt idx="297">
                  <c:v>7810</c:v>
                </c:pt>
                <c:pt idx="298">
                  <c:v>7811</c:v>
                </c:pt>
                <c:pt idx="299">
                  <c:v>7808</c:v>
                </c:pt>
                <c:pt idx="300">
                  <c:v>7809</c:v>
                </c:pt>
                <c:pt idx="301">
                  <c:v>7813</c:v>
                </c:pt>
                <c:pt idx="302">
                  <c:v>7812</c:v>
                </c:pt>
                <c:pt idx="303">
                  <c:v>7813</c:v>
                </c:pt>
                <c:pt idx="304">
                  <c:v>7818</c:v>
                </c:pt>
                <c:pt idx="305">
                  <c:v>7817</c:v>
                </c:pt>
                <c:pt idx="306">
                  <c:v>7815</c:v>
                </c:pt>
                <c:pt idx="307">
                  <c:v>7817</c:v>
                </c:pt>
                <c:pt idx="308">
                  <c:v>7822</c:v>
                </c:pt>
                <c:pt idx="309">
                  <c:v>7823</c:v>
                </c:pt>
                <c:pt idx="310">
                  <c:v>7824</c:v>
                </c:pt>
                <c:pt idx="311">
                  <c:v>7823</c:v>
                </c:pt>
                <c:pt idx="312">
                  <c:v>7821</c:v>
                </c:pt>
                <c:pt idx="313">
                  <c:v>7819</c:v>
                </c:pt>
                <c:pt idx="314">
                  <c:v>7825</c:v>
                </c:pt>
                <c:pt idx="315">
                  <c:v>7834</c:v>
                </c:pt>
                <c:pt idx="316">
                  <c:v>7834</c:v>
                </c:pt>
                <c:pt idx="317">
                  <c:v>7838</c:v>
                </c:pt>
                <c:pt idx="318">
                  <c:v>7841</c:v>
                </c:pt>
                <c:pt idx="319">
                  <c:v>7839</c:v>
                </c:pt>
                <c:pt idx="320">
                  <c:v>7839</c:v>
                </c:pt>
                <c:pt idx="321">
                  <c:v>7806</c:v>
                </c:pt>
                <c:pt idx="322">
                  <c:v>7809</c:v>
                </c:pt>
                <c:pt idx="323">
                  <c:v>7806</c:v>
                </c:pt>
                <c:pt idx="324">
                  <c:v>7809</c:v>
                </c:pt>
                <c:pt idx="325">
                  <c:v>7816</c:v>
                </c:pt>
                <c:pt idx="326">
                  <c:v>7816</c:v>
                </c:pt>
                <c:pt idx="327">
                  <c:v>7809</c:v>
                </c:pt>
                <c:pt idx="328">
                  <c:v>7806</c:v>
                </c:pt>
                <c:pt idx="329">
                  <c:v>7810</c:v>
                </c:pt>
                <c:pt idx="330">
                  <c:v>7810</c:v>
                </c:pt>
                <c:pt idx="331">
                  <c:v>7811</c:v>
                </c:pt>
                <c:pt idx="332">
                  <c:v>7817</c:v>
                </c:pt>
                <c:pt idx="333">
                  <c:v>7817</c:v>
                </c:pt>
                <c:pt idx="334">
                  <c:v>7815</c:v>
                </c:pt>
                <c:pt idx="335">
                  <c:v>7817</c:v>
                </c:pt>
                <c:pt idx="336">
                  <c:v>7818</c:v>
                </c:pt>
                <c:pt idx="337">
                  <c:v>7817</c:v>
                </c:pt>
                <c:pt idx="338">
                  <c:v>7822</c:v>
                </c:pt>
                <c:pt idx="339">
                  <c:v>7820</c:v>
                </c:pt>
                <c:pt idx="340">
                  <c:v>7816</c:v>
                </c:pt>
                <c:pt idx="341">
                  <c:v>7817</c:v>
                </c:pt>
                <c:pt idx="342">
                  <c:v>7820</c:v>
                </c:pt>
                <c:pt idx="343">
                  <c:v>7825</c:v>
                </c:pt>
                <c:pt idx="344">
                  <c:v>7823</c:v>
                </c:pt>
                <c:pt idx="345">
                  <c:v>7825</c:v>
                </c:pt>
                <c:pt idx="346">
                  <c:v>7827</c:v>
                </c:pt>
                <c:pt idx="347">
                  <c:v>7827</c:v>
                </c:pt>
                <c:pt idx="348">
                  <c:v>7820</c:v>
                </c:pt>
                <c:pt idx="349">
                  <c:v>7822</c:v>
                </c:pt>
                <c:pt idx="350">
                  <c:v>7823</c:v>
                </c:pt>
                <c:pt idx="351">
                  <c:v>7823</c:v>
                </c:pt>
                <c:pt idx="352">
                  <c:v>7823</c:v>
                </c:pt>
                <c:pt idx="353">
                  <c:v>7819</c:v>
                </c:pt>
                <c:pt idx="354">
                  <c:v>7818</c:v>
                </c:pt>
                <c:pt idx="355">
                  <c:v>7818</c:v>
                </c:pt>
                <c:pt idx="356">
                  <c:v>7813</c:v>
                </c:pt>
                <c:pt idx="357">
                  <c:v>7815</c:v>
                </c:pt>
                <c:pt idx="358">
                  <c:v>7817</c:v>
                </c:pt>
                <c:pt idx="359">
                  <c:v>7814</c:v>
                </c:pt>
                <c:pt idx="360">
                  <c:v>7814</c:v>
                </c:pt>
                <c:pt idx="361">
                  <c:v>7815</c:v>
                </c:pt>
                <c:pt idx="362">
                  <c:v>7808</c:v>
                </c:pt>
                <c:pt idx="363">
                  <c:v>7808</c:v>
                </c:pt>
              </c:numCache>
            </c:numRef>
          </c:val>
          <c:smooth val="0"/>
        </c:ser>
        <c:ser>
          <c:idx val="2"/>
          <c:order val="2"/>
          <c:tx>
            <c:strRef>
              <c:f>tier4!$D$3:$D$4</c:f>
              <c:strCache>
                <c:ptCount val="1"/>
                <c:pt idx="0">
                  <c:v>jobs</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tier4!$D$5:$D$370</c:f>
              <c:numCache>
                <c:formatCode>General</c:formatCode>
                <c:ptCount val="365"/>
                <c:pt idx="0">
                  <c:v>44312</c:v>
                </c:pt>
                <c:pt idx="1">
                  <c:v>44312</c:v>
                </c:pt>
                <c:pt idx="2">
                  <c:v>44327</c:v>
                </c:pt>
                <c:pt idx="3">
                  <c:v>44324</c:v>
                </c:pt>
                <c:pt idx="4">
                  <c:v>44311</c:v>
                </c:pt>
                <c:pt idx="5">
                  <c:v>44310</c:v>
                </c:pt>
                <c:pt idx="6">
                  <c:v>44320</c:v>
                </c:pt>
                <c:pt idx="7">
                  <c:v>44320</c:v>
                </c:pt>
                <c:pt idx="8">
                  <c:v>44320</c:v>
                </c:pt>
                <c:pt idx="9">
                  <c:v>44317</c:v>
                </c:pt>
                <c:pt idx="10">
                  <c:v>44318</c:v>
                </c:pt>
                <c:pt idx="11">
                  <c:v>44318</c:v>
                </c:pt>
                <c:pt idx="12">
                  <c:v>44326</c:v>
                </c:pt>
                <c:pt idx="13">
                  <c:v>44328</c:v>
                </c:pt>
                <c:pt idx="14">
                  <c:v>44339</c:v>
                </c:pt>
                <c:pt idx="15">
                  <c:v>44339</c:v>
                </c:pt>
                <c:pt idx="16">
                  <c:v>44338</c:v>
                </c:pt>
                <c:pt idx="17">
                  <c:v>44349</c:v>
                </c:pt>
                <c:pt idx="18">
                  <c:v>44349</c:v>
                </c:pt>
                <c:pt idx="19">
                  <c:v>44348</c:v>
                </c:pt>
                <c:pt idx="20">
                  <c:v>44349</c:v>
                </c:pt>
                <c:pt idx="21">
                  <c:v>44349</c:v>
                </c:pt>
                <c:pt idx="22">
                  <c:v>44349</c:v>
                </c:pt>
                <c:pt idx="23">
                  <c:v>44349</c:v>
                </c:pt>
                <c:pt idx="24">
                  <c:v>44348</c:v>
                </c:pt>
                <c:pt idx="25">
                  <c:v>44348</c:v>
                </c:pt>
                <c:pt idx="26">
                  <c:v>44576</c:v>
                </c:pt>
                <c:pt idx="27">
                  <c:v>44576</c:v>
                </c:pt>
                <c:pt idx="28">
                  <c:v>44578</c:v>
                </c:pt>
                <c:pt idx="29">
                  <c:v>44581</c:v>
                </c:pt>
                <c:pt idx="30">
                  <c:v>44584</c:v>
                </c:pt>
                <c:pt idx="31">
                  <c:v>44581</c:v>
                </c:pt>
                <c:pt idx="32">
                  <c:v>44580</c:v>
                </c:pt>
                <c:pt idx="33">
                  <c:v>44591</c:v>
                </c:pt>
                <c:pt idx="34">
                  <c:v>44593</c:v>
                </c:pt>
                <c:pt idx="35">
                  <c:v>44593</c:v>
                </c:pt>
                <c:pt idx="36">
                  <c:v>44596</c:v>
                </c:pt>
                <c:pt idx="37">
                  <c:v>44605</c:v>
                </c:pt>
                <c:pt idx="38">
                  <c:v>44610</c:v>
                </c:pt>
                <c:pt idx="39">
                  <c:v>44610</c:v>
                </c:pt>
                <c:pt idx="40">
                  <c:v>44610</c:v>
                </c:pt>
                <c:pt idx="41">
                  <c:v>44621</c:v>
                </c:pt>
                <c:pt idx="42">
                  <c:v>44622</c:v>
                </c:pt>
                <c:pt idx="43">
                  <c:v>44622</c:v>
                </c:pt>
                <c:pt idx="44">
                  <c:v>44625</c:v>
                </c:pt>
                <c:pt idx="45">
                  <c:v>44631</c:v>
                </c:pt>
                <c:pt idx="46">
                  <c:v>44631</c:v>
                </c:pt>
                <c:pt idx="47">
                  <c:v>44630</c:v>
                </c:pt>
                <c:pt idx="48">
                  <c:v>44638</c:v>
                </c:pt>
                <c:pt idx="49">
                  <c:v>44640</c:v>
                </c:pt>
                <c:pt idx="50">
                  <c:v>44640</c:v>
                </c:pt>
                <c:pt idx="51">
                  <c:v>44642</c:v>
                </c:pt>
                <c:pt idx="52">
                  <c:v>44642</c:v>
                </c:pt>
                <c:pt idx="53">
                  <c:v>44641</c:v>
                </c:pt>
                <c:pt idx="54">
                  <c:v>44656</c:v>
                </c:pt>
                <c:pt idx="55">
                  <c:v>44656</c:v>
                </c:pt>
                <c:pt idx="56">
                  <c:v>44654</c:v>
                </c:pt>
                <c:pt idx="57">
                  <c:v>44656</c:v>
                </c:pt>
                <c:pt idx="58">
                  <c:v>44656</c:v>
                </c:pt>
                <c:pt idx="59">
                  <c:v>44666</c:v>
                </c:pt>
                <c:pt idx="60">
                  <c:v>44666</c:v>
                </c:pt>
                <c:pt idx="61">
                  <c:v>44666</c:v>
                </c:pt>
                <c:pt idx="62">
                  <c:v>44665</c:v>
                </c:pt>
                <c:pt idx="63">
                  <c:v>44667</c:v>
                </c:pt>
                <c:pt idx="64">
                  <c:v>44682</c:v>
                </c:pt>
                <c:pt idx="65">
                  <c:v>44699</c:v>
                </c:pt>
                <c:pt idx="66">
                  <c:v>44699</c:v>
                </c:pt>
                <c:pt idx="67">
                  <c:v>44698</c:v>
                </c:pt>
                <c:pt idx="68">
                  <c:v>44721</c:v>
                </c:pt>
                <c:pt idx="69">
                  <c:v>44726</c:v>
                </c:pt>
                <c:pt idx="70">
                  <c:v>44724</c:v>
                </c:pt>
                <c:pt idx="71">
                  <c:v>44728</c:v>
                </c:pt>
                <c:pt idx="72">
                  <c:v>44726</c:v>
                </c:pt>
                <c:pt idx="73">
                  <c:v>44727</c:v>
                </c:pt>
                <c:pt idx="74">
                  <c:v>44727</c:v>
                </c:pt>
                <c:pt idx="75">
                  <c:v>44728</c:v>
                </c:pt>
                <c:pt idx="76">
                  <c:v>44723</c:v>
                </c:pt>
                <c:pt idx="77">
                  <c:v>44737</c:v>
                </c:pt>
                <c:pt idx="78">
                  <c:v>44749</c:v>
                </c:pt>
                <c:pt idx="79">
                  <c:v>44750</c:v>
                </c:pt>
                <c:pt idx="80">
                  <c:v>44781</c:v>
                </c:pt>
                <c:pt idx="81">
                  <c:v>44780</c:v>
                </c:pt>
                <c:pt idx="82">
                  <c:v>44778</c:v>
                </c:pt>
                <c:pt idx="83">
                  <c:v>44781</c:v>
                </c:pt>
                <c:pt idx="84">
                  <c:v>44780</c:v>
                </c:pt>
                <c:pt idx="85">
                  <c:v>44780</c:v>
                </c:pt>
                <c:pt idx="86">
                  <c:v>44785</c:v>
                </c:pt>
                <c:pt idx="87">
                  <c:v>44793</c:v>
                </c:pt>
                <c:pt idx="88">
                  <c:v>44792</c:v>
                </c:pt>
                <c:pt idx="89">
                  <c:v>44792</c:v>
                </c:pt>
                <c:pt idx="90">
                  <c:v>44792</c:v>
                </c:pt>
                <c:pt idx="91">
                  <c:v>44804</c:v>
                </c:pt>
                <c:pt idx="92">
                  <c:v>44806</c:v>
                </c:pt>
                <c:pt idx="93">
                  <c:v>44803</c:v>
                </c:pt>
                <c:pt idx="94">
                  <c:v>44805</c:v>
                </c:pt>
                <c:pt idx="95">
                  <c:v>44803</c:v>
                </c:pt>
                <c:pt idx="96">
                  <c:v>44806</c:v>
                </c:pt>
                <c:pt idx="97">
                  <c:v>44803</c:v>
                </c:pt>
                <c:pt idx="98">
                  <c:v>44815</c:v>
                </c:pt>
                <c:pt idx="99">
                  <c:v>44819</c:v>
                </c:pt>
                <c:pt idx="100">
                  <c:v>44818</c:v>
                </c:pt>
                <c:pt idx="101">
                  <c:v>44810</c:v>
                </c:pt>
                <c:pt idx="102">
                  <c:v>44806</c:v>
                </c:pt>
                <c:pt idx="103">
                  <c:v>44821</c:v>
                </c:pt>
                <c:pt idx="104">
                  <c:v>44832</c:v>
                </c:pt>
                <c:pt idx="105">
                  <c:v>44839</c:v>
                </c:pt>
                <c:pt idx="106">
                  <c:v>44839</c:v>
                </c:pt>
                <c:pt idx="107">
                  <c:v>44849</c:v>
                </c:pt>
                <c:pt idx="108">
                  <c:v>44848</c:v>
                </c:pt>
                <c:pt idx="109">
                  <c:v>44848</c:v>
                </c:pt>
                <c:pt idx="110">
                  <c:v>44848</c:v>
                </c:pt>
                <c:pt idx="111">
                  <c:v>44852</c:v>
                </c:pt>
                <c:pt idx="112">
                  <c:v>44856</c:v>
                </c:pt>
                <c:pt idx="113">
                  <c:v>44862</c:v>
                </c:pt>
                <c:pt idx="114">
                  <c:v>44862</c:v>
                </c:pt>
                <c:pt idx="115">
                  <c:v>44861</c:v>
                </c:pt>
                <c:pt idx="116">
                  <c:v>44861</c:v>
                </c:pt>
                <c:pt idx="117">
                  <c:v>44861</c:v>
                </c:pt>
                <c:pt idx="118">
                  <c:v>44866</c:v>
                </c:pt>
                <c:pt idx="119">
                  <c:v>44861</c:v>
                </c:pt>
                <c:pt idx="120">
                  <c:v>44861</c:v>
                </c:pt>
                <c:pt idx="121">
                  <c:v>44871</c:v>
                </c:pt>
                <c:pt idx="122">
                  <c:v>44873</c:v>
                </c:pt>
                <c:pt idx="123">
                  <c:v>44873</c:v>
                </c:pt>
                <c:pt idx="124">
                  <c:v>44877</c:v>
                </c:pt>
                <c:pt idx="125">
                  <c:v>44877</c:v>
                </c:pt>
                <c:pt idx="126">
                  <c:v>44883</c:v>
                </c:pt>
                <c:pt idx="127">
                  <c:v>44888</c:v>
                </c:pt>
                <c:pt idx="128">
                  <c:v>44891</c:v>
                </c:pt>
                <c:pt idx="129">
                  <c:v>44891</c:v>
                </c:pt>
                <c:pt idx="130">
                  <c:v>44891</c:v>
                </c:pt>
                <c:pt idx="131">
                  <c:v>44893</c:v>
                </c:pt>
                <c:pt idx="132">
                  <c:v>44880</c:v>
                </c:pt>
                <c:pt idx="133">
                  <c:v>44893</c:v>
                </c:pt>
                <c:pt idx="134">
                  <c:v>44898</c:v>
                </c:pt>
                <c:pt idx="135">
                  <c:v>44909</c:v>
                </c:pt>
                <c:pt idx="136">
                  <c:v>44909</c:v>
                </c:pt>
                <c:pt idx="137">
                  <c:v>44909</c:v>
                </c:pt>
                <c:pt idx="138">
                  <c:v>44909</c:v>
                </c:pt>
                <c:pt idx="139">
                  <c:v>44905</c:v>
                </c:pt>
                <c:pt idx="140">
                  <c:v>44905</c:v>
                </c:pt>
                <c:pt idx="141">
                  <c:v>44909</c:v>
                </c:pt>
                <c:pt idx="142">
                  <c:v>44909</c:v>
                </c:pt>
                <c:pt idx="143">
                  <c:v>44907</c:v>
                </c:pt>
                <c:pt idx="144">
                  <c:v>44904</c:v>
                </c:pt>
                <c:pt idx="145">
                  <c:v>44903</c:v>
                </c:pt>
                <c:pt idx="146">
                  <c:v>44906</c:v>
                </c:pt>
                <c:pt idx="147">
                  <c:v>44904</c:v>
                </c:pt>
                <c:pt idx="148">
                  <c:v>44915</c:v>
                </c:pt>
                <c:pt idx="149">
                  <c:v>44920</c:v>
                </c:pt>
                <c:pt idx="150">
                  <c:v>44918</c:v>
                </c:pt>
                <c:pt idx="151">
                  <c:v>44917</c:v>
                </c:pt>
                <c:pt idx="152">
                  <c:v>44927</c:v>
                </c:pt>
                <c:pt idx="153">
                  <c:v>44926</c:v>
                </c:pt>
                <c:pt idx="154">
                  <c:v>44930</c:v>
                </c:pt>
                <c:pt idx="155">
                  <c:v>44933</c:v>
                </c:pt>
                <c:pt idx="156">
                  <c:v>44951</c:v>
                </c:pt>
                <c:pt idx="157">
                  <c:v>44952</c:v>
                </c:pt>
                <c:pt idx="158">
                  <c:v>44951</c:v>
                </c:pt>
                <c:pt idx="159">
                  <c:v>44881</c:v>
                </c:pt>
                <c:pt idx="160">
                  <c:v>44869</c:v>
                </c:pt>
                <c:pt idx="161">
                  <c:v>44954</c:v>
                </c:pt>
                <c:pt idx="162">
                  <c:v>44959</c:v>
                </c:pt>
                <c:pt idx="163">
                  <c:v>44967</c:v>
                </c:pt>
                <c:pt idx="164">
                  <c:v>44965</c:v>
                </c:pt>
                <c:pt idx="165">
                  <c:v>44965</c:v>
                </c:pt>
                <c:pt idx="166">
                  <c:v>44965</c:v>
                </c:pt>
                <c:pt idx="167">
                  <c:v>44968</c:v>
                </c:pt>
                <c:pt idx="168">
                  <c:v>44969</c:v>
                </c:pt>
                <c:pt idx="169">
                  <c:v>44975</c:v>
                </c:pt>
                <c:pt idx="170">
                  <c:v>44974</c:v>
                </c:pt>
                <c:pt idx="171">
                  <c:v>44979</c:v>
                </c:pt>
                <c:pt idx="172">
                  <c:v>44977</c:v>
                </c:pt>
                <c:pt idx="173">
                  <c:v>44975</c:v>
                </c:pt>
                <c:pt idx="174">
                  <c:v>44975</c:v>
                </c:pt>
                <c:pt idx="175">
                  <c:v>44975</c:v>
                </c:pt>
                <c:pt idx="176">
                  <c:v>44970</c:v>
                </c:pt>
                <c:pt idx="177">
                  <c:v>44987</c:v>
                </c:pt>
                <c:pt idx="178">
                  <c:v>44989</c:v>
                </c:pt>
                <c:pt idx="179">
                  <c:v>44987</c:v>
                </c:pt>
                <c:pt idx="180">
                  <c:v>44989</c:v>
                </c:pt>
                <c:pt idx="181">
                  <c:v>44983</c:v>
                </c:pt>
                <c:pt idx="182">
                  <c:v>44992</c:v>
                </c:pt>
                <c:pt idx="183">
                  <c:v>44997</c:v>
                </c:pt>
                <c:pt idx="184">
                  <c:v>44997</c:v>
                </c:pt>
                <c:pt idx="185">
                  <c:v>44997</c:v>
                </c:pt>
                <c:pt idx="186">
                  <c:v>44997</c:v>
                </c:pt>
                <c:pt idx="187">
                  <c:v>45002</c:v>
                </c:pt>
                <c:pt idx="188">
                  <c:v>45004</c:v>
                </c:pt>
                <c:pt idx="189">
                  <c:v>45006</c:v>
                </c:pt>
                <c:pt idx="190">
                  <c:v>45016</c:v>
                </c:pt>
                <c:pt idx="191">
                  <c:v>45017</c:v>
                </c:pt>
                <c:pt idx="192">
                  <c:v>45019</c:v>
                </c:pt>
                <c:pt idx="193">
                  <c:v>45019</c:v>
                </c:pt>
                <c:pt idx="194">
                  <c:v>45019</c:v>
                </c:pt>
                <c:pt idx="195">
                  <c:v>45016</c:v>
                </c:pt>
                <c:pt idx="196">
                  <c:v>45016</c:v>
                </c:pt>
                <c:pt idx="197">
                  <c:v>45014</c:v>
                </c:pt>
                <c:pt idx="198">
                  <c:v>45026</c:v>
                </c:pt>
                <c:pt idx="199">
                  <c:v>45027</c:v>
                </c:pt>
                <c:pt idx="200">
                  <c:v>45026</c:v>
                </c:pt>
                <c:pt idx="201">
                  <c:v>45031</c:v>
                </c:pt>
                <c:pt idx="202">
                  <c:v>45035</c:v>
                </c:pt>
                <c:pt idx="203">
                  <c:v>45034</c:v>
                </c:pt>
                <c:pt idx="204">
                  <c:v>45033</c:v>
                </c:pt>
                <c:pt idx="205">
                  <c:v>45046</c:v>
                </c:pt>
                <c:pt idx="206">
                  <c:v>45052</c:v>
                </c:pt>
                <c:pt idx="207">
                  <c:v>45051</c:v>
                </c:pt>
                <c:pt idx="208">
                  <c:v>45045</c:v>
                </c:pt>
                <c:pt idx="209">
                  <c:v>45046</c:v>
                </c:pt>
                <c:pt idx="210">
                  <c:v>45045</c:v>
                </c:pt>
                <c:pt idx="211">
                  <c:v>45050</c:v>
                </c:pt>
                <c:pt idx="212">
                  <c:v>45054</c:v>
                </c:pt>
                <c:pt idx="213">
                  <c:v>45054</c:v>
                </c:pt>
                <c:pt idx="214">
                  <c:v>45053</c:v>
                </c:pt>
                <c:pt idx="215">
                  <c:v>45054</c:v>
                </c:pt>
                <c:pt idx="216">
                  <c:v>45059</c:v>
                </c:pt>
                <c:pt idx="217">
                  <c:v>45055</c:v>
                </c:pt>
                <c:pt idx="218">
                  <c:v>45057</c:v>
                </c:pt>
                <c:pt idx="219">
                  <c:v>45063</c:v>
                </c:pt>
                <c:pt idx="220">
                  <c:v>45073</c:v>
                </c:pt>
                <c:pt idx="221">
                  <c:v>45072</c:v>
                </c:pt>
                <c:pt idx="222">
                  <c:v>45075</c:v>
                </c:pt>
                <c:pt idx="223">
                  <c:v>45075</c:v>
                </c:pt>
                <c:pt idx="224">
                  <c:v>45074</c:v>
                </c:pt>
                <c:pt idx="225">
                  <c:v>45071</c:v>
                </c:pt>
                <c:pt idx="226">
                  <c:v>45081</c:v>
                </c:pt>
                <c:pt idx="227">
                  <c:v>45082</c:v>
                </c:pt>
                <c:pt idx="228">
                  <c:v>45082</c:v>
                </c:pt>
                <c:pt idx="229">
                  <c:v>45081</c:v>
                </c:pt>
                <c:pt idx="230">
                  <c:v>45087</c:v>
                </c:pt>
                <c:pt idx="231">
                  <c:v>45092</c:v>
                </c:pt>
                <c:pt idx="232">
                  <c:v>45092</c:v>
                </c:pt>
                <c:pt idx="233">
                  <c:v>45095</c:v>
                </c:pt>
                <c:pt idx="234">
                  <c:v>45107</c:v>
                </c:pt>
                <c:pt idx="235">
                  <c:v>45107</c:v>
                </c:pt>
                <c:pt idx="236">
                  <c:v>45108</c:v>
                </c:pt>
                <c:pt idx="237">
                  <c:v>45108</c:v>
                </c:pt>
                <c:pt idx="238">
                  <c:v>45112</c:v>
                </c:pt>
                <c:pt idx="239">
                  <c:v>45116</c:v>
                </c:pt>
                <c:pt idx="240">
                  <c:v>45127</c:v>
                </c:pt>
                <c:pt idx="241">
                  <c:v>45128</c:v>
                </c:pt>
                <c:pt idx="242">
                  <c:v>45128</c:v>
                </c:pt>
                <c:pt idx="243">
                  <c:v>45128</c:v>
                </c:pt>
                <c:pt idx="244">
                  <c:v>45124</c:v>
                </c:pt>
                <c:pt idx="245">
                  <c:v>45124</c:v>
                </c:pt>
                <c:pt idx="246">
                  <c:v>45127</c:v>
                </c:pt>
                <c:pt idx="247">
                  <c:v>45127</c:v>
                </c:pt>
                <c:pt idx="248">
                  <c:v>45130</c:v>
                </c:pt>
                <c:pt idx="249">
                  <c:v>45129</c:v>
                </c:pt>
                <c:pt idx="250">
                  <c:v>45132</c:v>
                </c:pt>
                <c:pt idx="251">
                  <c:v>45134</c:v>
                </c:pt>
                <c:pt idx="252">
                  <c:v>45131</c:v>
                </c:pt>
                <c:pt idx="253">
                  <c:v>45130</c:v>
                </c:pt>
                <c:pt idx="254">
                  <c:v>45129</c:v>
                </c:pt>
                <c:pt idx="255">
                  <c:v>45129</c:v>
                </c:pt>
                <c:pt idx="256">
                  <c:v>45129</c:v>
                </c:pt>
                <c:pt idx="257">
                  <c:v>45153</c:v>
                </c:pt>
                <c:pt idx="258">
                  <c:v>45153</c:v>
                </c:pt>
                <c:pt idx="259">
                  <c:v>45160</c:v>
                </c:pt>
                <c:pt idx="260">
                  <c:v>45164</c:v>
                </c:pt>
                <c:pt idx="261">
                  <c:v>45163</c:v>
                </c:pt>
                <c:pt idx="262">
                  <c:v>45168</c:v>
                </c:pt>
                <c:pt idx="263">
                  <c:v>45167</c:v>
                </c:pt>
                <c:pt idx="264">
                  <c:v>45170</c:v>
                </c:pt>
                <c:pt idx="265">
                  <c:v>45174</c:v>
                </c:pt>
                <c:pt idx="266">
                  <c:v>41400</c:v>
                </c:pt>
                <c:pt idx="267">
                  <c:v>41400</c:v>
                </c:pt>
                <c:pt idx="268">
                  <c:v>41400</c:v>
                </c:pt>
                <c:pt idx="269">
                  <c:v>41400</c:v>
                </c:pt>
                <c:pt idx="270">
                  <c:v>41400</c:v>
                </c:pt>
                <c:pt idx="271">
                  <c:v>41400</c:v>
                </c:pt>
                <c:pt idx="272">
                  <c:v>41400</c:v>
                </c:pt>
                <c:pt idx="273">
                  <c:v>41400</c:v>
                </c:pt>
                <c:pt idx="274">
                  <c:v>41400</c:v>
                </c:pt>
                <c:pt idx="275">
                  <c:v>41400</c:v>
                </c:pt>
                <c:pt idx="276">
                  <c:v>41400</c:v>
                </c:pt>
                <c:pt idx="277">
                  <c:v>41400</c:v>
                </c:pt>
                <c:pt idx="278">
                  <c:v>41400</c:v>
                </c:pt>
                <c:pt idx="279">
                  <c:v>41400</c:v>
                </c:pt>
                <c:pt idx="280">
                  <c:v>41400</c:v>
                </c:pt>
                <c:pt idx="281">
                  <c:v>41400</c:v>
                </c:pt>
                <c:pt idx="282">
                  <c:v>41400</c:v>
                </c:pt>
                <c:pt idx="283">
                  <c:v>41400</c:v>
                </c:pt>
                <c:pt idx="284">
                  <c:v>41400</c:v>
                </c:pt>
                <c:pt idx="285">
                  <c:v>41400</c:v>
                </c:pt>
                <c:pt idx="286">
                  <c:v>41400</c:v>
                </c:pt>
                <c:pt idx="287">
                  <c:v>45173</c:v>
                </c:pt>
                <c:pt idx="288">
                  <c:v>45172</c:v>
                </c:pt>
                <c:pt idx="289">
                  <c:v>45193</c:v>
                </c:pt>
                <c:pt idx="290">
                  <c:v>45193</c:v>
                </c:pt>
                <c:pt idx="291">
                  <c:v>45193</c:v>
                </c:pt>
                <c:pt idx="292">
                  <c:v>45195</c:v>
                </c:pt>
                <c:pt idx="293">
                  <c:v>45191</c:v>
                </c:pt>
                <c:pt idx="294">
                  <c:v>45195</c:v>
                </c:pt>
                <c:pt idx="295">
                  <c:v>45197</c:v>
                </c:pt>
                <c:pt idx="296">
                  <c:v>45223</c:v>
                </c:pt>
                <c:pt idx="297">
                  <c:v>45224</c:v>
                </c:pt>
                <c:pt idx="298">
                  <c:v>45219</c:v>
                </c:pt>
                <c:pt idx="299">
                  <c:v>45219</c:v>
                </c:pt>
                <c:pt idx="300">
                  <c:v>45218</c:v>
                </c:pt>
                <c:pt idx="301">
                  <c:v>45218</c:v>
                </c:pt>
                <c:pt idx="302">
                  <c:v>45237</c:v>
                </c:pt>
                <c:pt idx="303">
                  <c:v>45240</c:v>
                </c:pt>
                <c:pt idx="304">
                  <c:v>45249</c:v>
                </c:pt>
                <c:pt idx="305">
                  <c:v>45246</c:v>
                </c:pt>
                <c:pt idx="306">
                  <c:v>45246</c:v>
                </c:pt>
                <c:pt idx="307">
                  <c:v>45252</c:v>
                </c:pt>
                <c:pt idx="308">
                  <c:v>45253</c:v>
                </c:pt>
                <c:pt idx="309">
                  <c:v>45253</c:v>
                </c:pt>
                <c:pt idx="310">
                  <c:v>45253</c:v>
                </c:pt>
                <c:pt idx="311">
                  <c:v>45252</c:v>
                </c:pt>
                <c:pt idx="312">
                  <c:v>45248</c:v>
                </c:pt>
                <c:pt idx="313">
                  <c:v>45253</c:v>
                </c:pt>
                <c:pt idx="314">
                  <c:v>45258</c:v>
                </c:pt>
                <c:pt idx="315">
                  <c:v>45257</c:v>
                </c:pt>
                <c:pt idx="316">
                  <c:v>45260</c:v>
                </c:pt>
                <c:pt idx="317">
                  <c:v>45229</c:v>
                </c:pt>
                <c:pt idx="318">
                  <c:v>45236</c:v>
                </c:pt>
                <c:pt idx="319">
                  <c:v>45231</c:v>
                </c:pt>
                <c:pt idx="320">
                  <c:v>45228</c:v>
                </c:pt>
                <c:pt idx="321">
                  <c:v>45237</c:v>
                </c:pt>
                <c:pt idx="322">
                  <c:v>45237</c:v>
                </c:pt>
                <c:pt idx="323">
                  <c:v>45235</c:v>
                </c:pt>
                <c:pt idx="324">
                  <c:v>45260</c:v>
                </c:pt>
                <c:pt idx="325">
                  <c:v>45257</c:v>
                </c:pt>
                <c:pt idx="326">
                  <c:v>45255</c:v>
                </c:pt>
                <c:pt idx="327">
                  <c:v>45252</c:v>
                </c:pt>
                <c:pt idx="328">
                  <c:v>45286</c:v>
                </c:pt>
                <c:pt idx="329">
                  <c:v>45288</c:v>
                </c:pt>
                <c:pt idx="330">
                  <c:v>45287</c:v>
                </c:pt>
                <c:pt idx="331">
                  <c:v>45286</c:v>
                </c:pt>
                <c:pt idx="332">
                  <c:v>45286</c:v>
                </c:pt>
                <c:pt idx="333">
                  <c:v>45286</c:v>
                </c:pt>
                <c:pt idx="334">
                  <c:v>45285</c:v>
                </c:pt>
                <c:pt idx="335">
                  <c:v>45289</c:v>
                </c:pt>
                <c:pt idx="336">
                  <c:v>45291</c:v>
                </c:pt>
                <c:pt idx="337">
                  <c:v>45297</c:v>
                </c:pt>
                <c:pt idx="338">
                  <c:v>45298</c:v>
                </c:pt>
                <c:pt idx="339">
                  <c:v>45315</c:v>
                </c:pt>
                <c:pt idx="340">
                  <c:v>45313</c:v>
                </c:pt>
                <c:pt idx="341">
                  <c:v>45314</c:v>
                </c:pt>
                <c:pt idx="342">
                  <c:v>45312</c:v>
                </c:pt>
                <c:pt idx="343">
                  <c:v>45312</c:v>
                </c:pt>
                <c:pt idx="344">
                  <c:v>45313</c:v>
                </c:pt>
                <c:pt idx="345">
                  <c:v>45325</c:v>
                </c:pt>
                <c:pt idx="346">
                  <c:v>45328</c:v>
                </c:pt>
                <c:pt idx="347">
                  <c:v>45325</c:v>
                </c:pt>
                <c:pt idx="348">
                  <c:v>45325</c:v>
                </c:pt>
                <c:pt idx="349">
                  <c:v>45325</c:v>
                </c:pt>
                <c:pt idx="350">
                  <c:v>45332</c:v>
                </c:pt>
                <c:pt idx="351">
                  <c:v>45341</c:v>
                </c:pt>
                <c:pt idx="352">
                  <c:v>45333</c:v>
                </c:pt>
                <c:pt idx="353">
                  <c:v>45333</c:v>
                </c:pt>
                <c:pt idx="354">
                  <c:v>45333</c:v>
                </c:pt>
                <c:pt idx="355">
                  <c:v>45331</c:v>
                </c:pt>
                <c:pt idx="356">
                  <c:v>45335</c:v>
                </c:pt>
                <c:pt idx="357">
                  <c:v>45346</c:v>
                </c:pt>
                <c:pt idx="358">
                  <c:v>45345</c:v>
                </c:pt>
                <c:pt idx="359">
                  <c:v>45344</c:v>
                </c:pt>
                <c:pt idx="360">
                  <c:v>45344</c:v>
                </c:pt>
                <c:pt idx="361">
                  <c:v>45344</c:v>
                </c:pt>
                <c:pt idx="362">
                  <c:v>45347</c:v>
                </c:pt>
                <c:pt idx="363">
                  <c:v>45347</c:v>
                </c:pt>
              </c:numCache>
            </c:numRef>
          </c:val>
          <c:smooth val="0"/>
        </c:ser>
        <c:ser>
          <c:idx val="3"/>
          <c:order val="3"/>
          <c:tx>
            <c:strRef>
              <c:f>tier4!$E$3:$E$4</c:f>
              <c:strCache>
                <c:ptCount val="1"/>
                <c:pt idx="0">
                  <c:v>museum</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tier4!$E$5:$E$370</c:f>
              <c:numCache>
                <c:formatCode>General</c:formatCode>
                <c:ptCount val="365"/>
                <c:pt idx="0">
                  <c:v>626</c:v>
                </c:pt>
                <c:pt idx="1">
                  <c:v>626</c:v>
                </c:pt>
                <c:pt idx="2">
                  <c:v>626</c:v>
                </c:pt>
                <c:pt idx="3">
                  <c:v>626</c:v>
                </c:pt>
                <c:pt idx="4">
                  <c:v>626</c:v>
                </c:pt>
                <c:pt idx="5">
                  <c:v>626</c:v>
                </c:pt>
                <c:pt idx="6">
                  <c:v>626</c:v>
                </c:pt>
                <c:pt idx="7">
                  <c:v>626</c:v>
                </c:pt>
                <c:pt idx="8">
                  <c:v>626</c:v>
                </c:pt>
                <c:pt idx="9">
                  <c:v>626</c:v>
                </c:pt>
                <c:pt idx="10">
                  <c:v>626</c:v>
                </c:pt>
                <c:pt idx="11">
                  <c:v>626</c:v>
                </c:pt>
                <c:pt idx="12">
                  <c:v>626</c:v>
                </c:pt>
                <c:pt idx="13">
                  <c:v>626</c:v>
                </c:pt>
                <c:pt idx="14">
                  <c:v>626</c:v>
                </c:pt>
                <c:pt idx="15">
                  <c:v>626</c:v>
                </c:pt>
                <c:pt idx="16">
                  <c:v>626</c:v>
                </c:pt>
                <c:pt idx="17">
                  <c:v>626</c:v>
                </c:pt>
                <c:pt idx="18">
                  <c:v>626</c:v>
                </c:pt>
                <c:pt idx="19">
                  <c:v>626</c:v>
                </c:pt>
                <c:pt idx="20">
                  <c:v>626</c:v>
                </c:pt>
                <c:pt idx="21">
                  <c:v>626</c:v>
                </c:pt>
                <c:pt idx="22">
                  <c:v>626</c:v>
                </c:pt>
                <c:pt idx="23">
                  <c:v>626</c:v>
                </c:pt>
                <c:pt idx="24">
                  <c:v>626</c:v>
                </c:pt>
                <c:pt idx="25">
                  <c:v>626</c:v>
                </c:pt>
                <c:pt idx="26">
                  <c:v>626</c:v>
                </c:pt>
                <c:pt idx="27">
                  <c:v>626</c:v>
                </c:pt>
                <c:pt idx="28">
                  <c:v>626</c:v>
                </c:pt>
                <c:pt idx="29">
                  <c:v>626</c:v>
                </c:pt>
                <c:pt idx="30">
                  <c:v>626</c:v>
                </c:pt>
                <c:pt idx="31">
                  <c:v>626</c:v>
                </c:pt>
                <c:pt idx="32">
                  <c:v>626</c:v>
                </c:pt>
                <c:pt idx="33">
                  <c:v>626</c:v>
                </c:pt>
                <c:pt idx="34">
                  <c:v>626</c:v>
                </c:pt>
                <c:pt idx="35">
                  <c:v>626</c:v>
                </c:pt>
                <c:pt idx="36">
                  <c:v>626</c:v>
                </c:pt>
                <c:pt idx="37">
                  <c:v>626</c:v>
                </c:pt>
                <c:pt idx="38">
                  <c:v>626</c:v>
                </c:pt>
                <c:pt idx="39">
                  <c:v>626</c:v>
                </c:pt>
                <c:pt idx="40">
                  <c:v>626</c:v>
                </c:pt>
                <c:pt idx="41">
                  <c:v>626</c:v>
                </c:pt>
                <c:pt idx="42">
                  <c:v>626</c:v>
                </c:pt>
                <c:pt idx="43">
                  <c:v>626</c:v>
                </c:pt>
                <c:pt idx="44">
                  <c:v>626</c:v>
                </c:pt>
                <c:pt idx="45">
                  <c:v>626</c:v>
                </c:pt>
                <c:pt idx="46">
                  <c:v>626</c:v>
                </c:pt>
                <c:pt idx="47">
                  <c:v>626</c:v>
                </c:pt>
                <c:pt idx="48">
                  <c:v>626</c:v>
                </c:pt>
                <c:pt idx="49">
                  <c:v>626</c:v>
                </c:pt>
                <c:pt idx="50">
                  <c:v>626</c:v>
                </c:pt>
                <c:pt idx="51">
                  <c:v>626</c:v>
                </c:pt>
                <c:pt idx="52">
                  <c:v>626</c:v>
                </c:pt>
                <c:pt idx="53">
                  <c:v>626</c:v>
                </c:pt>
                <c:pt idx="54">
                  <c:v>626</c:v>
                </c:pt>
                <c:pt idx="55">
                  <c:v>626</c:v>
                </c:pt>
                <c:pt idx="56">
                  <c:v>626</c:v>
                </c:pt>
                <c:pt idx="57">
                  <c:v>626</c:v>
                </c:pt>
                <c:pt idx="58">
                  <c:v>626</c:v>
                </c:pt>
                <c:pt idx="59">
                  <c:v>626</c:v>
                </c:pt>
                <c:pt idx="60">
                  <c:v>626</c:v>
                </c:pt>
                <c:pt idx="61">
                  <c:v>626</c:v>
                </c:pt>
                <c:pt idx="62">
                  <c:v>626</c:v>
                </c:pt>
                <c:pt idx="63">
                  <c:v>626</c:v>
                </c:pt>
                <c:pt idx="64">
                  <c:v>626</c:v>
                </c:pt>
                <c:pt idx="65">
                  <c:v>626</c:v>
                </c:pt>
                <c:pt idx="66">
                  <c:v>626</c:v>
                </c:pt>
                <c:pt idx="67">
                  <c:v>626</c:v>
                </c:pt>
                <c:pt idx="68">
                  <c:v>626</c:v>
                </c:pt>
                <c:pt idx="69">
                  <c:v>626</c:v>
                </c:pt>
                <c:pt idx="70">
                  <c:v>626</c:v>
                </c:pt>
                <c:pt idx="71">
                  <c:v>626</c:v>
                </c:pt>
                <c:pt idx="72">
                  <c:v>626</c:v>
                </c:pt>
                <c:pt idx="73">
                  <c:v>626</c:v>
                </c:pt>
                <c:pt idx="74">
                  <c:v>626</c:v>
                </c:pt>
                <c:pt idx="75">
                  <c:v>626</c:v>
                </c:pt>
                <c:pt idx="76">
                  <c:v>626</c:v>
                </c:pt>
                <c:pt idx="77">
                  <c:v>626</c:v>
                </c:pt>
                <c:pt idx="78">
                  <c:v>626</c:v>
                </c:pt>
                <c:pt idx="79">
                  <c:v>626</c:v>
                </c:pt>
                <c:pt idx="80">
                  <c:v>626</c:v>
                </c:pt>
                <c:pt idx="81">
                  <c:v>626</c:v>
                </c:pt>
                <c:pt idx="82">
                  <c:v>626</c:v>
                </c:pt>
                <c:pt idx="83">
                  <c:v>626</c:v>
                </c:pt>
                <c:pt idx="84">
                  <c:v>626</c:v>
                </c:pt>
                <c:pt idx="85">
                  <c:v>626</c:v>
                </c:pt>
                <c:pt idx="86">
                  <c:v>626</c:v>
                </c:pt>
                <c:pt idx="87">
                  <c:v>626</c:v>
                </c:pt>
                <c:pt idx="88">
                  <c:v>626</c:v>
                </c:pt>
                <c:pt idx="89">
                  <c:v>626</c:v>
                </c:pt>
                <c:pt idx="90">
                  <c:v>626</c:v>
                </c:pt>
                <c:pt idx="91">
                  <c:v>626</c:v>
                </c:pt>
                <c:pt idx="92">
                  <c:v>626</c:v>
                </c:pt>
                <c:pt idx="93">
                  <c:v>626</c:v>
                </c:pt>
                <c:pt idx="94">
                  <c:v>626</c:v>
                </c:pt>
                <c:pt idx="95">
                  <c:v>626</c:v>
                </c:pt>
                <c:pt idx="96">
                  <c:v>626</c:v>
                </c:pt>
                <c:pt idx="97">
                  <c:v>626</c:v>
                </c:pt>
                <c:pt idx="98">
                  <c:v>626</c:v>
                </c:pt>
                <c:pt idx="99">
                  <c:v>626</c:v>
                </c:pt>
                <c:pt idx="100">
                  <c:v>626</c:v>
                </c:pt>
                <c:pt idx="101">
                  <c:v>626</c:v>
                </c:pt>
                <c:pt idx="102">
                  <c:v>626</c:v>
                </c:pt>
                <c:pt idx="103">
                  <c:v>626</c:v>
                </c:pt>
                <c:pt idx="104">
                  <c:v>626</c:v>
                </c:pt>
                <c:pt idx="105">
                  <c:v>626</c:v>
                </c:pt>
                <c:pt idx="106">
                  <c:v>626</c:v>
                </c:pt>
                <c:pt idx="107">
                  <c:v>626</c:v>
                </c:pt>
                <c:pt idx="108">
                  <c:v>626</c:v>
                </c:pt>
                <c:pt idx="109">
                  <c:v>626</c:v>
                </c:pt>
                <c:pt idx="110">
                  <c:v>626</c:v>
                </c:pt>
                <c:pt idx="111">
                  <c:v>626</c:v>
                </c:pt>
                <c:pt idx="112">
                  <c:v>626</c:v>
                </c:pt>
                <c:pt idx="113">
                  <c:v>626</c:v>
                </c:pt>
                <c:pt idx="114">
                  <c:v>626</c:v>
                </c:pt>
                <c:pt idx="115">
                  <c:v>626</c:v>
                </c:pt>
                <c:pt idx="116">
                  <c:v>626</c:v>
                </c:pt>
                <c:pt idx="117">
                  <c:v>626</c:v>
                </c:pt>
                <c:pt idx="118">
                  <c:v>626</c:v>
                </c:pt>
                <c:pt idx="119">
                  <c:v>626</c:v>
                </c:pt>
                <c:pt idx="120">
                  <c:v>626</c:v>
                </c:pt>
                <c:pt idx="121">
                  <c:v>627</c:v>
                </c:pt>
                <c:pt idx="122">
                  <c:v>627</c:v>
                </c:pt>
                <c:pt idx="123">
                  <c:v>627</c:v>
                </c:pt>
                <c:pt idx="124">
                  <c:v>627</c:v>
                </c:pt>
                <c:pt idx="125">
                  <c:v>627</c:v>
                </c:pt>
                <c:pt idx="126">
                  <c:v>627</c:v>
                </c:pt>
                <c:pt idx="127">
                  <c:v>627</c:v>
                </c:pt>
                <c:pt idx="128">
                  <c:v>627</c:v>
                </c:pt>
                <c:pt idx="129">
                  <c:v>627</c:v>
                </c:pt>
                <c:pt idx="130">
                  <c:v>627</c:v>
                </c:pt>
                <c:pt idx="131">
                  <c:v>627</c:v>
                </c:pt>
                <c:pt idx="132">
                  <c:v>627</c:v>
                </c:pt>
                <c:pt idx="133">
                  <c:v>627</c:v>
                </c:pt>
                <c:pt idx="134">
                  <c:v>627</c:v>
                </c:pt>
                <c:pt idx="135">
                  <c:v>627</c:v>
                </c:pt>
                <c:pt idx="136">
                  <c:v>627</c:v>
                </c:pt>
                <c:pt idx="137">
                  <c:v>627</c:v>
                </c:pt>
                <c:pt idx="138">
                  <c:v>627</c:v>
                </c:pt>
                <c:pt idx="139">
                  <c:v>627</c:v>
                </c:pt>
                <c:pt idx="140">
                  <c:v>627</c:v>
                </c:pt>
                <c:pt idx="141">
                  <c:v>627</c:v>
                </c:pt>
                <c:pt idx="142">
                  <c:v>627</c:v>
                </c:pt>
                <c:pt idx="143">
                  <c:v>627</c:v>
                </c:pt>
                <c:pt idx="144">
                  <c:v>627</c:v>
                </c:pt>
                <c:pt idx="145">
                  <c:v>627</c:v>
                </c:pt>
                <c:pt idx="146">
                  <c:v>627</c:v>
                </c:pt>
                <c:pt idx="147">
                  <c:v>627</c:v>
                </c:pt>
                <c:pt idx="148">
                  <c:v>627</c:v>
                </c:pt>
                <c:pt idx="149">
                  <c:v>627</c:v>
                </c:pt>
                <c:pt idx="150">
                  <c:v>629</c:v>
                </c:pt>
                <c:pt idx="151">
                  <c:v>629</c:v>
                </c:pt>
                <c:pt idx="152">
                  <c:v>629</c:v>
                </c:pt>
                <c:pt idx="153">
                  <c:v>629</c:v>
                </c:pt>
                <c:pt idx="154">
                  <c:v>629</c:v>
                </c:pt>
                <c:pt idx="155">
                  <c:v>629</c:v>
                </c:pt>
                <c:pt idx="156">
                  <c:v>629</c:v>
                </c:pt>
                <c:pt idx="157">
                  <c:v>629</c:v>
                </c:pt>
                <c:pt idx="158">
                  <c:v>629</c:v>
                </c:pt>
                <c:pt idx="159">
                  <c:v>629</c:v>
                </c:pt>
                <c:pt idx="160">
                  <c:v>629</c:v>
                </c:pt>
                <c:pt idx="161">
                  <c:v>631</c:v>
                </c:pt>
                <c:pt idx="162">
                  <c:v>631</c:v>
                </c:pt>
                <c:pt idx="163">
                  <c:v>631</c:v>
                </c:pt>
                <c:pt idx="164">
                  <c:v>631</c:v>
                </c:pt>
                <c:pt idx="165">
                  <c:v>631</c:v>
                </c:pt>
                <c:pt idx="166">
                  <c:v>631</c:v>
                </c:pt>
                <c:pt idx="167">
                  <c:v>631</c:v>
                </c:pt>
                <c:pt idx="168">
                  <c:v>631</c:v>
                </c:pt>
                <c:pt idx="169">
                  <c:v>631</c:v>
                </c:pt>
                <c:pt idx="170">
                  <c:v>631</c:v>
                </c:pt>
                <c:pt idx="171">
                  <c:v>631</c:v>
                </c:pt>
                <c:pt idx="172">
                  <c:v>631</c:v>
                </c:pt>
                <c:pt idx="173">
                  <c:v>631</c:v>
                </c:pt>
                <c:pt idx="174">
                  <c:v>631</c:v>
                </c:pt>
                <c:pt idx="175">
                  <c:v>631</c:v>
                </c:pt>
                <c:pt idx="176">
                  <c:v>631</c:v>
                </c:pt>
                <c:pt idx="177">
                  <c:v>632</c:v>
                </c:pt>
                <c:pt idx="178">
                  <c:v>632</c:v>
                </c:pt>
                <c:pt idx="179">
                  <c:v>632</c:v>
                </c:pt>
                <c:pt idx="180">
                  <c:v>632</c:v>
                </c:pt>
                <c:pt idx="181">
                  <c:v>632</c:v>
                </c:pt>
                <c:pt idx="182">
                  <c:v>633</c:v>
                </c:pt>
                <c:pt idx="183">
                  <c:v>633</c:v>
                </c:pt>
                <c:pt idx="184">
                  <c:v>634</c:v>
                </c:pt>
                <c:pt idx="185">
                  <c:v>634</c:v>
                </c:pt>
                <c:pt idx="186">
                  <c:v>634</c:v>
                </c:pt>
                <c:pt idx="187">
                  <c:v>634</c:v>
                </c:pt>
                <c:pt idx="188">
                  <c:v>634</c:v>
                </c:pt>
                <c:pt idx="189">
                  <c:v>635</c:v>
                </c:pt>
                <c:pt idx="190">
                  <c:v>635</c:v>
                </c:pt>
                <c:pt idx="191">
                  <c:v>635</c:v>
                </c:pt>
                <c:pt idx="192">
                  <c:v>635</c:v>
                </c:pt>
                <c:pt idx="193">
                  <c:v>635</c:v>
                </c:pt>
                <c:pt idx="194">
                  <c:v>635</c:v>
                </c:pt>
                <c:pt idx="195">
                  <c:v>635</c:v>
                </c:pt>
                <c:pt idx="196">
                  <c:v>635</c:v>
                </c:pt>
                <c:pt idx="197">
                  <c:v>635</c:v>
                </c:pt>
                <c:pt idx="198">
                  <c:v>635</c:v>
                </c:pt>
                <c:pt idx="199">
                  <c:v>635</c:v>
                </c:pt>
                <c:pt idx="200">
                  <c:v>635</c:v>
                </c:pt>
                <c:pt idx="201">
                  <c:v>635</c:v>
                </c:pt>
                <c:pt idx="202">
                  <c:v>635</c:v>
                </c:pt>
                <c:pt idx="203">
                  <c:v>635</c:v>
                </c:pt>
                <c:pt idx="204">
                  <c:v>635</c:v>
                </c:pt>
                <c:pt idx="205">
                  <c:v>636</c:v>
                </c:pt>
                <c:pt idx="206">
                  <c:v>636</c:v>
                </c:pt>
                <c:pt idx="207">
                  <c:v>636</c:v>
                </c:pt>
                <c:pt idx="208">
                  <c:v>636</c:v>
                </c:pt>
                <c:pt idx="209">
                  <c:v>636</c:v>
                </c:pt>
                <c:pt idx="210">
                  <c:v>636</c:v>
                </c:pt>
                <c:pt idx="211">
                  <c:v>636</c:v>
                </c:pt>
                <c:pt idx="212">
                  <c:v>636</c:v>
                </c:pt>
                <c:pt idx="213">
                  <c:v>636</c:v>
                </c:pt>
                <c:pt idx="214">
                  <c:v>636</c:v>
                </c:pt>
                <c:pt idx="215">
                  <c:v>636</c:v>
                </c:pt>
                <c:pt idx="216">
                  <c:v>636</c:v>
                </c:pt>
                <c:pt idx="217">
                  <c:v>635</c:v>
                </c:pt>
                <c:pt idx="218">
                  <c:v>635</c:v>
                </c:pt>
                <c:pt idx="219">
                  <c:v>635</c:v>
                </c:pt>
                <c:pt idx="220">
                  <c:v>635</c:v>
                </c:pt>
                <c:pt idx="221">
                  <c:v>635</c:v>
                </c:pt>
                <c:pt idx="222">
                  <c:v>635</c:v>
                </c:pt>
                <c:pt idx="223">
                  <c:v>635</c:v>
                </c:pt>
                <c:pt idx="224">
                  <c:v>635</c:v>
                </c:pt>
                <c:pt idx="225">
                  <c:v>635</c:v>
                </c:pt>
                <c:pt idx="226">
                  <c:v>635</c:v>
                </c:pt>
                <c:pt idx="227">
                  <c:v>635</c:v>
                </c:pt>
                <c:pt idx="228">
                  <c:v>636</c:v>
                </c:pt>
                <c:pt idx="229">
                  <c:v>636</c:v>
                </c:pt>
                <c:pt idx="230">
                  <c:v>636</c:v>
                </c:pt>
                <c:pt idx="231">
                  <c:v>636</c:v>
                </c:pt>
                <c:pt idx="232">
                  <c:v>636</c:v>
                </c:pt>
                <c:pt idx="233">
                  <c:v>636</c:v>
                </c:pt>
                <c:pt idx="234">
                  <c:v>636</c:v>
                </c:pt>
                <c:pt idx="235">
                  <c:v>636</c:v>
                </c:pt>
                <c:pt idx="236">
                  <c:v>636</c:v>
                </c:pt>
                <c:pt idx="237">
                  <c:v>636</c:v>
                </c:pt>
                <c:pt idx="238">
                  <c:v>636</c:v>
                </c:pt>
                <c:pt idx="239">
                  <c:v>636</c:v>
                </c:pt>
                <c:pt idx="240">
                  <c:v>636</c:v>
                </c:pt>
                <c:pt idx="241">
                  <c:v>637</c:v>
                </c:pt>
                <c:pt idx="242">
                  <c:v>637</c:v>
                </c:pt>
                <c:pt idx="243">
                  <c:v>637</c:v>
                </c:pt>
                <c:pt idx="244">
                  <c:v>637</c:v>
                </c:pt>
                <c:pt idx="245">
                  <c:v>637</c:v>
                </c:pt>
                <c:pt idx="246">
                  <c:v>637</c:v>
                </c:pt>
                <c:pt idx="247">
                  <c:v>637</c:v>
                </c:pt>
                <c:pt idx="248">
                  <c:v>637</c:v>
                </c:pt>
                <c:pt idx="249">
                  <c:v>637</c:v>
                </c:pt>
                <c:pt idx="250">
                  <c:v>637</c:v>
                </c:pt>
                <c:pt idx="251">
                  <c:v>637</c:v>
                </c:pt>
                <c:pt idx="252">
                  <c:v>637</c:v>
                </c:pt>
                <c:pt idx="253">
                  <c:v>637</c:v>
                </c:pt>
                <c:pt idx="254">
                  <c:v>637</c:v>
                </c:pt>
                <c:pt idx="255">
                  <c:v>637</c:v>
                </c:pt>
                <c:pt idx="256">
                  <c:v>637</c:v>
                </c:pt>
                <c:pt idx="257">
                  <c:v>637</c:v>
                </c:pt>
                <c:pt idx="258">
                  <c:v>637</c:v>
                </c:pt>
                <c:pt idx="259">
                  <c:v>637</c:v>
                </c:pt>
                <c:pt idx="260">
                  <c:v>637</c:v>
                </c:pt>
                <c:pt idx="261">
                  <c:v>637</c:v>
                </c:pt>
                <c:pt idx="262">
                  <c:v>638</c:v>
                </c:pt>
                <c:pt idx="263">
                  <c:v>638</c:v>
                </c:pt>
                <c:pt idx="264">
                  <c:v>638</c:v>
                </c:pt>
                <c:pt idx="265">
                  <c:v>638</c:v>
                </c:pt>
                <c:pt idx="266">
                  <c:v>638</c:v>
                </c:pt>
                <c:pt idx="267">
                  <c:v>638</c:v>
                </c:pt>
                <c:pt idx="268">
                  <c:v>638</c:v>
                </c:pt>
                <c:pt idx="269">
                  <c:v>638</c:v>
                </c:pt>
                <c:pt idx="270">
                  <c:v>638</c:v>
                </c:pt>
                <c:pt idx="271">
                  <c:v>638</c:v>
                </c:pt>
                <c:pt idx="272">
                  <c:v>638</c:v>
                </c:pt>
                <c:pt idx="273">
                  <c:v>638</c:v>
                </c:pt>
                <c:pt idx="274">
                  <c:v>639</c:v>
                </c:pt>
                <c:pt idx="275">
                  <c:v>640</c:v>
                </c:pt>
                <c:pt idx="276">
                  <c:v>640</c:v>
                </c:pt>
                <c:pt idx="277">
                  <c:v>640</c:v>
                </c:pt>
                <c:pt idx="278">
                  <c:v>640</c:v>
                </c:pt>
                <c:pt idx="279">
                  <c:v>640</c:v>
                </c:pt>
                <c:pt idx="280">
                  <c:v>640</c:v>
                </c:pt>
                <c:pt idx="281">
                  <c:v>640</c:v>
                </c:pt>
                <c:pt idx="282">
                  <c:v>640</c:v>
                </c:pt>
                <c:pt idx="283">
                  <c:v>640</c:v>
                </c:pt>
                <c:pt idx="284">
                  <c:v>640</c:v>
                </c:pt>
                <c:pt idx="285">
                  <c:v>640</c:v>
                </c:pt>
                <c:pt idx="286">
                  <c:v>642</c:v>
                </c:pt>
                <c:pt idx="287">
                  <c:v>642</c:v>
                </c:pt>
                <c:pt idx="288">
                  <c:v>641</c:v>
                </c:pt>
                <c:pt idx="289">
                  <c:v>641</c:v>
                </c:pt>
                <c:pt idx="290">
                  <c:v>641</c:v>
                </c:pt>
                <c:pt idx="291">
                  <c:v>641</c:v>
                </c:pt>
                <c:pt idx="292">
                  <c:v>641</c:v>
                </c:pt>
                <c:pt idx="293">
                  <c:v>641</c:v>
                </c:pt>
                <c:pt idx="294">
                  <c:v>642</c:v>
                </c:pt>
                <c:pt idx="295">
                  <c:v>642</c:v>
                </c:pt>
                <c:pt idx="296">
                  <c:v>642</c:v>
                </c:pt>
                <c:pt idx="297">
                  <c:v>642</c:v>
                </c:pt>
                <c:pt idx="298">
                  <c:v>642</c:v>
                </c:pt>
                <c:pt idx="299">
                  <c:v>642</c:v>
                </c:pt>
                <c:pt idx="300">
                  <c:v>642</c:v>
                </c:pt>
                <c:pt idx="301">
                  <c:v>642</c:v>
                </c:pt>
                <c:pt idx="302">
                  <c:v>642</c:v>
                </c:pt>
                <c:pt idx="303">
                  <c:v>642</c:v>
                </c:pt>
                <c:pt idx="304">
                  <c:v>642</c:v>
                </c:pt>
                <c:pt idx="305">
                  <c:v>642</c:v>
                </c:pt>
                <c:pt idx="306">
                  <c:v>642</c:v>
                </c:pt>
                <c:pt idx="307">
                  <c:v>642</c:v>
                </c:pt>
                <c:pt idx="308">
                  <c:v>642</c:v>
                </c:pt>
                <c:pt idx="309">
                  <c:v>642</c:v>
                </c:pt>
                <c:pt idx="310">
                  <c:v>642</c:v>
                </c:pt>
                <c:pt idx="311">
                  <c:v>642</c:v>
                </c:pt>
                <c:pt idx="312">
                  <c:v>642</c:v>
                </c:pt>
                <c:pt idx="313">
                  <c:v>642</c:v>
                </c:pt>
                <c:pt idx="314">
                  <c:v>642</c:v>
                </c:pt>
                <c:pt idx="315">
                  <c:v>642</c:v>
                </c:pt>
                <c:pt idx="316">
                  <c:v>642</c:v>
                </c:pt>
                <c:pt idx="317">
                  <c:v>642</c:v>
                </c:pt>
                <c:pt idx="318">
                  <c:v>642</c:v>
                </c:pt>
                <c:pt idx="319">
                  <c:v>642</c:v>
                </c:pt>
                <c:pt idx="320">
                  <c:v>642</c:v>
                </c:pt>
                <c:pt idx="321">
                  <c:v>642</c:v>
                </c:pt>
                <c:pt idx="322">
                  <c:v>642</c:v>
                </c:pt>
                <c:pt idx="323">
                  <c:v>642</c:v>
                </c:pt>
                <c:pt idx="324">
                  <c:v>642</c:v>
                </c:pt>
                <c:pt idx="325">
                  <c:v>642</c:v>
                </c:pt>
                <c:pt idx="326">
                  <c:v>642</c:v>
                </c:pt>
                <c:pt idx="327">
                  <c:v>642</c:v>
                </c:pt>
                <c:pt idx="328">
                  <c:v>642</c:v>
                </c:pt>
                <c:pt idx="329">
                  <c:v>642</c:v>
                </c:pt>
                <c:pt idx="330">
                  <c:v>642</c:v>
                </c:pt>
                <c:pt idx="331">
                  <c:v>642</c:v>
                </c:pt>
                <c:pt idx="332">
                  <c:v>642</c:v>
                </c:pt>
                <c:pt idx="333">
                  <c:v>642</c:v>
                </c:pt>
                <c:pt idx="334">
                  <c:v>642</c:v>
                </c:pt>
                <c:pt idx="335">
                  <c:v>642</c:v>
                </c:pt>
                <c:pt idx="336">
                  <c:v>642</c:v>
                </c:pt>
                <c:pt idx="337">
                  <c:v>642</c:v>
                </c:pt>
                <c:pt idx="338">
                  <c:v>642</c:v>
                </c:pt>
                <c:pt idx="339">
                  <c:v>642</c:v>
                </c:pt>
                <c:pt idx="340">
                  <c:v>642</c:v>
                </c:pt>
                <c:pt idx="341">
                  <c:v>642</c:v>
                </c:pt>
                <c:pt idx="342">
                  <c:v>642</c:v>
                </c:pt>
                <c:pt idx="343">
                  <c:v>642</c:v>
                </c:pt>
                <c:pt idx="344">
                  <c:v>642</c:v>
                </c:pt>
                <c:pt idx="345">
                  <c:v>642</c:v>
                </c:pt>
                <c:pt idx="346">
                  <c:v>642</c:v>
                </c:pt>
                <c:pt idx="347">
                  <c:v>642</c:v>
                </c:pt>
                <c:pt idx="348">
                  <c:v>642</c:v>
                </c:pt>
                <c:pt idx="349">
                  <c:v>642</c:v>
                </c:pt>
                <c:pt idx="350">
                  <c:v>642</c:v>
                </c:pt>
                <c:pt idx="351">
                  <c:v>642</c:v>
                </c:pt>
                <c:pt idx="352">
                  <c:v>642</c:v>
                </c:pt>
                <c:pt idx="353">
                  <c:v>642</c:v>
                </c:pt>
                <c:pt idx="354">
                  <c:v>642</c:v>
                </c:pt>
                <c:pt idx="355">
                  <c:v>642</c:v>
                </c:pt>
                <c:pt idx="356">
                  <c:v>642</c:v>
                </c:pt>
                <c:pt idx="357">
                  <c:v>642</c:v>
                </c:pt>
                <c:pt idx="358">
                  <c:v>642</c:v>
                </c:pt>
                <c:pt idx="359">
                  <c:v>642</c:v>
                </c:pt>
                <c:pt idx="360">
                  <c:v>642</c:v>
                </c:pt>
                <c:pt idx="361">
                  <c:v>642</c:v>
                </c:pt>
                <c:pt idx="362">
                  <c:v>642</c:v>
                </c:pt>
                <c:pt idx="363">
                  <c:v>642</c:v>
                </c:pt>
                <c:pt idx="364">
                  <c:v>642</c:v>
                </c:pt>
              </c:numCache>
            </c:numRef>
          </c:val>
          <c:smooth val="0"/>
        </c:ser>
        <c:ser>
          <c:idx val="4"/>
          <c:order val="4"/>
          <c:tx>
            <c:strRef>
              <c:f>tier4!$F$3:$F$4</c:f>
              <c:strCache>
                <c:ptCount val="1"/>
                <c:pt idx="0">
                  <c:v>name</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tier4!$F$5:$F$370</c:f>
              <c:numCache>
                <c:formatCode>General</c:formatCode>
                <c:ptCount val="365"/>
                <c:pt idx="0">
                  <c:v>184153</c:v>
                </c:pt>
                <c:pt idx="1">
                  <c:v>184145</c:v>
                </c:pt>
                <c:pt idx="2">
                  <c:v>184082</c:v>
                </c:pt>
                <c:pt idx="3">
                  <c:v>184045</c:v>
                </c:pt>
                <c:pt idx="4">
                  <c:v>183940</c:v>
                </c:pt>
                <c:pt idx="5">
                  <c:v>183926</c:v>
                </c:pt>
                <c:pt idx="6">
                  <c:v>183935</c:v>
                </c:pt>
                <c:pt idx="7">
                  <c:v>183933</c:v>
                </c:pt>
                <c:pt idx="8">
                  <c:v>183857</c:v>
                </c:pt>
                <c:pt idx="9">
                  <c:v>183682</c:v>
                </c:pt>
                <c:pt idx="10">
                  <c:v>183552</c:v>
                </c:pt>
                <c:pt idx="11">
                  <c:v>183451</c:v>
                </c:pt>
                <c:pt idx="12">
                  <c:v>183314</c:v>
                </c:pt>
                <c:pt idx="13">
                  <c:v>183295</c:v>
                </c:pt>
                <c:pt idx="14">
                  <c:v>183286</c:v>
                </c:pt>
                <c:pt idx="15">
                  <c:v>183151</c:v>
                </c:pt>
                <c:pt idx="16">
                  <c:v>183043</c:v>
                </c:pt>
                <c:pt idx="17">
                  <c:v>182958</c:v>
                </c:pt>
                <c:pt idx="18">
                  <c:v>182826</c:v>
                </c:pt>
                <c:pt idx="19">
                  <c:v>182816</c:v>
                </c:pt>
                <c:pt idx="20">
                  <c:v>182790</c:v>
                </c:pt>
                <c:pt idx="21">
                  <c:v>182788</c:v>
                </c:pt>
                <c:pt idx="22">
                  <c:v>182687</c:v>
                </c:pt>
                <c:pt idx="23">
                  <c:v>182586</c:v>
                </c:pt>
                <c:pt idx="24">
                  <c:v>182543</c:v>
                </c:pt>
                <c:pt idx="25">
                  <c:v>182501</c:v>
                </c:pt>
                <c:pt idx="26">
                  <c:v>182478</c:v>
                </c:pt>
                <c:pt idx="27">
                  <c:v>182481</c:v>
                </c:pt>
                <c:pt idx="28">
                  <c:v>182492</c:v>
                </c:pt>
                <c:pt idx="29">
                  <c:v>182446</c:v>
                </c:pt>
                <c:pt idx="30">
                  <c:v>182371</c:v>
                </c:pt>
                <c:pt idx="31">
                  <c:v>182315</c:v>
                </c:pt>
                <c:pt idx="32">
                  <c:v>182238</c:v>
                </c:pt>
                <c:pt idx="33">
                  <c:v>182256</c:v>
                </c:pt>
                <c:pt idx="34">
                  <c:v>182211</c:v>
                </c:pt>
                <c:pt idx="35">
                  <c:v>182127</c:v>
                </c:pt>
                <c:pt idx="36">
                  <c:v>182061</c:v>
                </c:pt>
                <c:pt idx="37">
                  <c:v>182061</c:v>
                </c:pt>
                <c:pt idx="38">
                  <c:v>182012</c:v>
                </c:pt>
                <c:pt idx="39">
                  <c:v>181989</c:v>
                </c:pt>
                <c:pt idx="40">
                  <c:v>181963</c:v>
                </c:pt>
                <c:pt idx="41">
                  <c:v>181986</c:v>
                </c:pt>
                <c:pt idx="42">
                  <c:v>181922</c:v>
                </c:pt>
                <c:pt idx="43">
                  <c:v>181893</c:v>
                </c:pt>
                <c:pt idx="44">
                  <c:v>181841</c:v>
                </c:pt>
                <c:pt idx="45">
                  <c:v>181819</c:v>
                </c:pt>
                <c:pt idx="46">
                  <c:v>181743</c:v>
                </c:pt>
                <c:pt idx="47">
                  <c:v>181658</c:v>
                </c:pt>
                <c:pt idx="48">
                  <c:v>181670</c:v>
                </c:pt>
                <c:pt idx="49">
                  <c:v>181552</c:v>
                </c:pt>
                <c:pt idx="50">
                  <c:v>181469</c:v>
                </c:pt>
                <c:pt idx="51">
                  <c:v>181407</c:v>
                </c:pt>
                <c:pt idx="52">
                  <c:v>181337</c:v>
                </c:pt>
                <c:pt idx="53">
                  <c:v>181283</c:v>
                </c:pt>
                <c:pt idx="54">
                  <c:v>181248</c:v>
                </c:pt>
                <c:pt idx="55">
                  <c:v>181201</c:v>
                </c:pt>
                <c:pt idx="56">
                  <c:v>181114</c:v>
                </c:pt>
                <c:pt idx="57">
                  <c:v>180992</c:v>
                </c:pt>
                <c:pt idx="58">
                  <c:v>180921</c:v>
                </c:pt>
                <c:pt idx="59">
                  <c:v>180946</c:v>
                </c:pt>
                <c:pt idx="60">
                  <c:v>180851</c:v>
                </c:pt>
                <c:pt idx="61">
                  <c:v>180814</c:v>
                </c:pt>
                <c:pt idx="62">
                  <c:v>180758</c:v>
                </c:pt>
                <c:pt idx="63">
                  <c:v>180723</c:v>
                </c:pt>
                <c:pt idx="64">
                  <c:v>180633</c:v>
                </c:pt>
                <c:pt idx="65">
                  <c:v>180501</c:v>
                </c:pt>
                <c:pt idx="66">
                  <c:v>180425</c:v>
                </c:pt>
                <c:pt idx="67">
                  <c:v>180355</c:v>
                </c:pt>
                <c:pt idx="68">
                  <c:v>180342</c:v>
                </c:pt>
                <c:pt idx="69">
                  <c:v>180317</c:v>
                </c:pt>
                <c:pt idx="70">
                  <c:v>180205</c:v>
                </c:pt>
                <c:pt idx="71">
                  <c:v>180165</c:v>
                </c:pt>
                <c:pt idx="72">
                  <c:v>180167</c:v>
                </c:pt>
                <c:pt idx="73">
                  <c:v>180106</c:v>
                </c:pt>
                <c:pt idx="74">
                  <c:v>180055</c:v>
                </c:pt>
                <c:pt idx="75">
                  <c:v>180049</c:v>
                </c:pt>
                <c:pt idx="76">
                  <c:v>179986</c:v>
                </c:pt>
                <c:pt idx="77">
                  <c:v>179956</c:v>
                </c:pt>
                <c:pt idx="78">
                  <c:v>179908</c:v>
                </c:pt>
                <c:pt idx="79">
                  <c:v>179871</c:v>
                </c:pt>
                <c:pt idx="80">
                  <c:v>179825</c:v>
                </c:pt>
                <c:pt idx="81">
                  <c:v>179757</c:v>
                </c:pt>
                <c:pt idx="82">
                  <c:v>179727</c:v>
                </c:pt>
                <c:pt idx="83">
                  <c:v>179668</c:v>
                </c:pt>
                <c:pt idx="84">
                  <c:v>179641</c:v>
                </c:pt>
                <c:pt idx="85">
                  <c:v>179604</c:v>
                </c:pt>
                <c:pt idx="86">
                  <c:v>179561</c:v>
                </c:pt>
                <c:pt idx="87">
                  <c:v>179500</c:v>
                </c:pt>
                <c:pt idx="88">
                  <c:v>179400</c:v>
                </c:pt>
                <c:pt idx="89">
                  <c:v>179397</c:v>
                </c:pt>
                <c:pt idx="90">
                  <c:v>179382</c:v>
                </c:pt>
                <c:pt idx="91">
                  <c:v>179315</c:v>
                </c:pt>
                <c:pt idx="92">
                  <c:v>179258</c:v>
                </c:pt>
                <c:pt idx="93">
                  <c:v>179203</c:v>
                </c:pt>
                <c:pt idx="94">
                  <c:v>179158</c:v>
                </c:pt>
                <c:pt idx="95">
                  <c:v>179107</c:v>
                </c:pt>
                <c:pt idx="96">
                  <c:v>179117</c:v>
                </c:pt>
                <c:pt idx="97">
                  <c:v>179080</c:v>
                </c:pt>
                <c:pt idx="98">
                  <c:v>179008</c:v>
                </c:pt>
                <c:pt idx="99">
                  <c:v>178928</c:v>
                </c:pt>
                <c:pt idx="100">
                  <c:v>178875</c:v>
                </c:pt>
                <c:pt idx="101">
                  <c:v>178791</c:v>
                </c:pt>
                <c:pt idx="102">
                  <c:v>178712</c:v>
                </c:pt>
                <c:pt idx="103">
                  <c:v>178678</c:v>
                </c:pt>
                <c:pt idx="104">
                  <c:v>178653</c:v>
                </c:pt>
                <c:pt idx="105">
                  <c:v>178589</c:v>
                </c:pt>
                <c:pt idx="106">
                  <c:v>178602</c:v>
                </c:pt>
                <c:pt idx="107">
                  <c:v>178569</c:v>
                </c:pt>
                <c:pt idx="108">
                  <c:v>178476</c:v>
                </c:pt>
                <c:pt idx="109">
                  <c:v>178403</c:v>
                </c:pt>
                <c:pt idx="110">
                  <c:v>178376</c:v>
                </c:pt>
                <c:pt idx="111">
                  <c:v>178334</c:v>
                </c:pt>
                <c:pt idx="112">
                  <c:v>178302</c:v>
                </c:pt>
                <c:pt idx="113">
                  <c:v>178318</c:v>
                </c:pt>
                <c:pt idx="114">
                  <c:v>178226</c:v>
                </c:pt>
                <c:pt idx="115">
                  <c:v>178132</c:v>
                </c:pt>
                <c:pt idx="116">
                  <c:v>178049</c:v>
                </c:pt>
                <c:pt idx="117">
                  <c:v>177976</c:v>
                </c:pt>
                <c:pt idx="118">
                  <c:v>177953</c:v>
                </c:pt>
                <c:pt idx="119">
                  <c:v>177917</c:v>
                </c:pt>
                <c:pt idx="120">
                  <c:v>177883</c:v>
                </c:pt>
                <c:pt idx="121">
                  <c:v>177803</c:v>
                </c:pt>
                <c:pt idx="122">
                  <c:v>177766</c:v>
                </c:pt>
                <c:pt idx="123">
                  <c:v>177729</c:v>
                </c:pt>
                <c:pt idx="124">
                  <c:v>177713</c:v>
                </c:pt>
                <c:pt idx="125">
                  <c:v>177685</c:v>
                </c:pt>
                <c:pt idx="126">
                  <c:v>177651</c:v>
                </c:pt>
                <c:pt idx="127">
                  <c:v>177615</c:v>
                </c:pt>
                <c:pt idx="128">
                  <c:v>177539</c:v>
                </c:pt>
                <c:pt idx="129">
                  <c:v>177449</c:v>
                </c:pt>
                <c:pt idx="130">
                  <c:v>177373</c:v>
                </c:pt>
                <c:pt idx="131">
                  <c:v>177326</c:v>
                </c:pt>
                <c:pt idx="132">
                  <c:v>177336</c:v>
                </c:pt>
                <c:pt idx="133">
                  <c:v>177268</c:v>
                </c:pt>
                <c:pt idx="134">
                  <c:v>177247</c:v>
                </c:pt>
                <c:pt idx="135">
                  <c:v>177132</c:v>
                </c:pt>
                <c:pt idx="136">
                  <c:v>177053</c:v>
                </c:pt>
                <c:pt idx="137">
                  <c:v>176988</c:v>
                </c:pt>
                <c:pt idx="138">
                  <c:v>177001</c:v>
                </c:pt>
                <c:pt idx="139">
                  <c:v>177002</c:v>
                </c:pt>
                <c:pt idx="140">
                  <c:v>177004</c:v>
                </c:pt>
                <c:pt idx="141">
                  <c:v>177006</c:v>
                </c:pt>
                <c:pt idx="142">
                  <c:v>176969</c:v>
                </c:pt>
                <c:pt idx="143">
                  <c:v>176900</c:v>
                </c:pt>
                <c:pt idx="144">
                  <c:v>176856</c:v>
                </c:pt>
                <c:pt idx="145">
                  <c:v>176849</c:v>
                </c:pt>
                <c:pt idx="146">
                  <c:v>176878</c:v>
                </c:pt>
                <c:pt idx="147">
                  <c:v>176905</c:v>
                </c:pt>
                <c:pt idx="148">
                  <c:v>176837</c:v>
                </c:pt>
                <c:pt idx="149">
                  <c:v>176752</c:v>
                </c:pt>
                <c:pt idx="150">
                  <c:v>176676</c:v>
                </c:pt>
                <c:pt idx="151">
                  <c:v>176543</c:v>
                </c:pt>
                <c:pt idx="152">
                  <c:v>176492</c:v>
                </c:pt>
                <c:pt idx="153">
                  <c:v>176488</c:v>
                </c:pt>
                <c:pt idx="154">
                  <c:v>176469</c:v>
                </c:pt>
                <c:pt idx="155">
                  <c:v>176416</c:v>
                </c:pt>
                <c:pt idx="156">
                  <c:v>176367</c:v>
                </c:pt>
                <c:pt idx="157">
                  <c:v>176313</c:v>
                </c:pt>
                <c:pt idx="158">
                  <c:v>176254</c:v>
                </c:pt>
                <c:pt idx="159">
                  <c:v>176267</c:v>
                </c:pt>
                <c:pt idx="160">
                  <c:v>176270</c:v>
                </c:pt>
                <c:pt idx="161">
                  <c:v>176182</c:v>
                </c:pt>
                <c:pt idx="162">
                  <c:v>176138</c:v>
                </c:pt>
                <c:pt idx="163">
                  <c:v>176111</c:v>
                </c:pt>
                <c:pt idx="164">
                  <c:v>176084</c:v>
                </c:pt>
                <c:pt idx="165">
                  <c:v>176060</c:v>
                </c:pt>
                <c:pt idx="166">
                  <c:v>176034</c:v>
                </c:pt>
                <c:pt idx="167">
                  <c:v>176007</c:v>
                </c:pt>
                <c:pt idx="168">
                  <c:v>175999</c:v>
                </c:pt>
                <c:pt idx="169">
                  <c:v>175924</c:v>
                </c:pt>
                <c:pt idx="170">
                  <c:v>175893</c:v>
                </c:pt>
                <c:pt idx="171">
                  <c:v>175847</c:v>
                </c:pt>
                <c:pt idx="172">
                  <c:v>175824</c:v>
                </c:pt>
                <c:pt idx="173">
                  <c:v>175794</c:v>
                </c:pt>
                <c:pt idx="174">
                  <c:v>175771</c:v>
                </c:pt>
                <c:pt idx="175">
                  <c:v>175725</c:v>
                </c:pt>
                <c:pt idx="176">
                  <c:v>175651</c:v>
                </c:pt>
                <c:pt idx="177">
                  <c:v>175619</c:v>
                </c:pt>
                <c:pt idx="178">
                  <c:v>175513</c:v>
                </c:pt>
                <c:pt idx="179">
                  <c:v>175489</c:v>
                </c:pt>
                <c:pt idx="180">
                  <c:v>175460</c:v>
                </c:pt>
                <c:pt idx="181">
                  <c:v>175425</c:v>
                </c:pt>
                <c:pt idx="182">
                  <c:v>175405</c:v>
                </c:pt>
                <c:pt idx="183">
                  <c:v>175394</c:v>
                </c:pt>
                <c:pt idx="184">
                  <c:v>175323</c:v>
                </c:pt>
                <c:pt idx="185">
                  <c:v>175285</c:v>
                </c:pt>
                <c:pt idx="186">
                  <c:v>175217</c:v>
                </c:pt>
                <c:pt idx="187">
                  <c:v>175235</c:v>
                </c:pt>
                <c:pt idx="188">
                  <c:v>175230</c:v>
                </c:pt>
                <c:pt idx="189">
                  <c:v>175224</c:v>
                </c:pt>
                <c:pt idx="190">
                  <c:v>175168</c:v>
                </c:pt>
                <c:pt idx="191">
                  <c:v>175144</c:v>
                </c:pt>
                <c:pt idx="192">
                  <c:v>175095</c:v>
                </c:pt>
                <c:pt idx="193">
                  <c:v>175068</c:v>
                </c:pt>
                <c:pt idx="194">
                  <c:v>175050</c:v>
                </c:pt>
                <c:pt idx="195">
                  <c:v>175018</c:v>
                </c:pt>
                <c:pt idx="196">
                  <c:v>175016</c:v>
                </c:pt>
                <c:pt idx="197">
                  <c:v>175033</c:v>
                </c:pt>
                <c:pt idx="198">
                  <c:v>174987</c:v>
                </c:pt>
                <c:pt idx="199">
                  <c:v>174918</c:v>
                </c:pt>
                <c:pt idx="200">
                  <c:v>174898</c:v>
                </c:pt>
                <c:pt idx="201">
                  <c:v>174832</c:v>
                </c:pt>
                <c:pt idx="202">
                  <c:v>174813</c:v>
                </c:pt>
                <c:pt idx="203">
                  <c:v>174759</c:v>
                </c:pt>
                <c:pt idx="204">
                  <c:v>174787</c:v>
                </c:pt>
                <c:pt idx="205">
                  <c:v>174749</c:v>
                </c:pt>
                <c:pt idx="206">
                  <c:v>174738</c:v>
                </c:pt>
                <c:pt idx="207">
                  <c:v>174701</c:v>
                </c:pt>
                <c:pt idx="208">
                  <c:v>174681</c:v>
                </c:pt>
                <c:pt idx="209">
                  <c:v>174537</c:v>
                </c:pt>
                <c:pt idx="210">
                  <c:v>174523</c:v>
                </c:pt>
                <c:pt idx="211">
                  <c:v>174455</c:v>
                </c:pt>
                <c:pt idx="212">
                  <c:v>174393</c:v>
                </c:pt>
                <c:pt idx="213">
                  <c:v>174360</c:v>
                </c:pt>
                <c:pt idx="214">
                  <c:v>174319</c:v>
                </c:pt>
                <c:pt idx="215">
                  <c:v>174323</c:v>
                </c:pt>
                <c:pt idx="216">
                  <c:v>174279</c:v>
                </c:pt>
                <c:pt idx="217">
                  <c:v>174251</c:v>
                </c:pt>
                <c:pt idx="218">
                  <c:v>174219</c:v>
                </c:pt>
                <c:pt idx="219">
                  <c:v>174192</c:v>
                </c:pt>
                <c:pt idx="220">
                  <c:v>174149</c:v>
                </c:pt>
                <c:pt idx="221">
                  <c:v>174104</c:v>
                </c:pt>
                <c:pt idx="222">
                  <c:v>174101</c:v>
                </c:pt>
                <c:pt idx="223">
                  <c:v>174078</c:v>
                </c:pt>
                <c:pt idx="224">
                  <c:v>174033</c:v>
                </c:pt>
                <c:pt idx="225">
                  <c:v>173996</c:v>
                </c:pt>
                <c:pt idx="226">
                  <c:v>173961</c:v>
                </c:pt>
                <c:pt idx="227">
                  <c:v>173924</c:v>
                </c:pt>
                <c:pt idx="228">
                  <c:v>173867</c:v>
                </c:pt>
                <c:pt idx="229">
                  <c:v>173851</c:v>
                </c:pt>
                <c:pt idx="230">
                  <c:v>173819</c:v>
                </c:pt>
                <c:pt idx="231">
                  <c:v>173749</c:v>
                </c:pt>
                <c:pt idx="232">
                  <c:v>173672</c:v>
                </c:pt>
                <c:pt idx="233">
                  <c:v>173640</c:v>
                </c:pt>
                <c:pt idx="234">
                  <c:v>173492</c:v>
                </c:pt>
                <c:pt idx="235">
                  <c:v>173439</c:v>
                </c:pt>
                <c:pt idx="236">
                  <c:v>173356</c:v>
                </c:pt>
                <c:pt idx="237">
                  <c:v>173333</c:v>
                </c:pt>
                <c:pt idx="238">
                  <c:v>173282</c:v>
                </c:pt>
                <c:pt idx="239">
                  <c:v>173236</c:v>
                </c:pt>
                <c:pt idx="240">
                  <c:v>173157</c:v>
                </c:pt>
                <c:pt idx="241">
                  <c:v>173103</c:v>
                </c:pt>
                <c:pt idx="242">
                  <c:v>173052</c:v>
                </c:pt>
                <c:pt idx="243">
                  <c:v>172959</c:v>
                </c:pt>
                <c:pt idx="244">
                  <c:v>172945</c:v>
                </c:pt>
                <c:pt idx="245">
                  <c:v>172896</c:v>
                </c:pt>
                <c:pt idx="246">
                  <c:v>172822</c:v>
                </c:pt>
                <c:pt idx="247">
                  <c:v>172759</c:v>
                </c:pt>
                <c:pt idx="248">
                  <c:v>172710</c:v>
                </c:pt>
                <c:pt idx="249">
                  <c:v>172683</c:v>
                </c:pt>
                <c:pt idx="250">
                  <c:v>172674</c:v>
                </c:pt>
                <c:pt idx="251">
                  <c:v>172659</c:v>
                </c:pt>
                <c:pt idx="252">
                  <c:v>172658</c:v>
                </c:pt>
                <c:pt idx="253">
                  <c:v>172666</c:v>
                </c:pt>
                <c:pt idx="254">
                  <c:v>172637</c:v>
                </c:pt>
                <c:pt idx="255">
                  <c:v>172582</c:v>
                </c:pt>
                <c:pt idx="256">
                  <c:v>172544</c:v>
                </c:pt>
                <c:pt idx="257">
                  <c:v>172517</c:v>
                </c:pt>
                <c:pt idx="258">
                  <c:v>172502</c:v>
                </c:pt>
                <c:pt idx="259">
                  <c:v>172455</c:v>
                </c:pt>
                <c:pt idx="260">
                  <c:v>172463</c:v>
                </c:pt>
                <c:pt idx="261">
                  <c:v>172399</c:v>
                </c:pt>
                <c:pt idx="262">
                  <c:v>172337</c:v>
                </c:pt>
                <c:pt idx="263">
                  <c:v>172297</c:v>
                </c:pt>
                <c:pt idx="264">
                  <c:v>172268</c:v>
                </c:pt>
                <c:pt idx="265">
                  <c:v>172236</c:v>
                </c:pt>
                <c:pt idx="266">
                  <c:v>172188</c:v>
                </c:pt>
                <c:pt idx="267">
                  <c:v>172114</c:v>
                </c:pt>
                <c:pt idx="268">
                  <c:v>172082</c:v>
                </c:pt>
                <c:pt idx="269">
                  <c:v>172029</c:v>
                </c:pt>
                <c:pt idx="270">
                  <c:v>171971</c:v>
                </c:pt>
                <c:pt idx="271">
                  <c:v>171953</c:v>
                </c:pt>
                <c:pt idx="272">
                  <c:v>171945</c:v>
                </c:pt>
                <c:pt idx="273">
                  <c:v>171861</c:v>
                </c:pt>
                <c:pt idx="274">
                  <c:v>171817</c:v>
                </c:pt>
                <c:pt idx="275">
                  <c:v>171763</c:v>
                </c:pt>
                <c:pt idx="276">
                  <c:v>171730</c:v>
                </c:pt>
                <c:pt idx="277">
                  <c:v>171674</c:v>
                </c:pt>
                <c:pt idx="278">
                  <c:v>171658</c:v>
                </c:pt>
                <c:pt idx="279">
                  <c:v>171640</c:v>
                </c:pt>
                <c:pt idx="280">
                  <c:v>171601</c:v>
                </c:pt>
                <c:pt idx="281">
                  <c:v>171584</c:v>
                </c:pt>
                <c:pt idx="282">
                  <c:v>171538</c:v>
                </c:pt>
                <c:pt idx="283">
                  <c:v>171484</c:v>
                </c:pt>
                <c:pt idx="284">
                  <c:v>171431</c:v>
                </c:pt>
                <c:pt idx="285">
                  <c:v>171407</c:v>
                </c:pt>
                <c:pt idx="286">
                  <c:v>171344</c:v>
                </c:pt>
                <c:pt idx="287">
                  <c:v>171287</c:v>
                </c:pt>
                <c:pt idx="288">
                  <c:v>171249</c:v>
                </c:pt>
                <c:pt idx="289">
                  <c:v>171209</c:v>
                </c:pt>
                <c:pt idx="290">
                  <c:v>171146</c:v>
                </c:pt>
                <c:pt idx="291">
                  <c:v>171104</c:v>
                </c:pt>
                <c:pt idx="292">
                  <c:v>171111</c:v>
                </c:pt>
                <c:pt idx="293">
                  <c:v>171047</c:v>
                </c:pt>
                <c:pt idx="294">
                  <c:v>170999</c:v>
                </c:pt>
                <c:pt idx="295">
                  <c:v>170955</c:v>
                </c:pt>
                <c:pt idx="296">
                  <c:v>170858</c:v>
                </c:pt>
                <c:pt idx="297">
                  <c:v>170819</c:v>
                </c:pt>
                <c:pt idx="298">
                  <c:v>170716</c:v>
                </c:pt>
                <c:pt idx="299">
                  <c:v>170676</c:v>
                </c:pt>
                <c:pt idx="300">
                  <c:v>170654</c:v>
                </c:pt>
                <c:pt idx="301">
                  <c:v>170631</c:v>
                </c:pt>
                <c:pt idx="302">
                  <c:v>170568</c:v>
                </c:pt>
                <c:pt idx="303">
                  <c:v>170506</c:v>
                </c:pt>
                <c:pt idx="304">
                  <c:v>170464</c:v>
                </c:pt>
                <c:pt idx="305">
                  <c:v>170440</c:v>
                </c:pt>
                <c:pt idx="306">
                  <c:v>170420</c:v>
                </c:pt>
                <c:pt idx="307">
                  <c:v>170418</c:v>
                </c:pt>
                <c:pt idx="308">
                  <c:v>170352</c:v>
                </c:pt>
                <c:pt idx="309">
                  <c:v>170325</c:v>
                </c:pt>
                <c:pt idx="310">
                  <c:v>170291</c:v>
                </c:pt>
                <c:pt idx="311">
                  <c:v>170203</c:v>
                </c:pt>
                <c:pt idx="312">
                  <c:v>170151</c:v>
                </c:pt>
                <c:pt idx="313">
                  <c:v>170114</c:v>
                </c:pt>
                <c:pt idx="314">
                  <c:v>170088</c:v>
                </c:pt>
                <c:pt idx="315">
                  <c:v>170057</c:v>
                </c:pt>
                <c:pt idx="316">
                  <c:v>170028</c:v>
                </c:pt>
                <c:pt idx="317">
                  <c:v>169996</c:v>
                </c:pt>
                <c:pt idx="318">
                  <c:v>169939</c:v>
                </c:pt>
                <c:pt idx="319">
                  <c:v>169901</c:v>
                </c:pt>
                <c:pt idx="320">
                  <c:v>169842</c:v>
                </c:pt>
                <c:pt idx="321">
                  <c:v>169758</c:v>
                </c:pt>
                <c:pt idx="322">
                  <c:v>169752</c:v>
                </c:pt>
                <c:pt idx="323">
                  <c:v>169694</c:v>
                </c:pt>
                <c:pt idx="324">
                  <c:v>169611</c:v>
                </c:pt>
                <c:pt idx="325">
                  <c:v>169540</c:v>
                </c:pt>
                <c:pt idx="326">
                  <c:v>169463</c:v>
                </c:pt>
                <c:pt idx="327">
                  <c:v>169477</c:v>
                </c:pt>
                <c:pt idx="328">
                  <c:v>169462</c:v>
                </c:pt>
                <c:pt idx="329">
                  <c:v>169436</c:v>
                </c:pt>
                <c:pt idx="330">
                  <c:v>169428</c:v>
                </c:pt>
                <c:pt idx="331">
                  <c:v>169361</c:v>
                </c:pt>
                <c:pt idx="332">
                  <c:v>169315</c:v>
                </c:pt>
                <c:pt idx="333">
                  <c:v>169262</c:v>
                </c:pt>
                <c:pt idx="334">
                  <c:v>169221</c:v>
                </c:pt>
                <c:pt idx="335">
                  <c:v>169170</c:v>
                </c:pt>
                <c:pt idx="336">
                  <c:v>169128</c:v>
                </c:pt>
                <c:pt idx="337">
                  <c:v>169070</c:v>
                </c:pt>
                <c:pt idx="338">
                  <c:v>169032</c:v>
                </c:pt>
                <c:pt idx="339">
                  <c:v>168970</c:v>
                </c:pt>
                <c:pt idx="340">
                  <c:v>168895</c:v>
                </c:pt>
                <c:pt idx="341">
                  <c:v>168883</c:v>
                </c:pt>
                <c:pt idx="342">
                  <c:v>168850</c:v>
                </c:pt>
                <c:pt idx="343">
                  <c:v>168815</c:v>
                </c:pt>
                <c:pt idx="344">
                  <c:v>168777</c:v>
                </c:pt>
                <c:pt idx="345">
                  <c:v>168749</c:v>
                </c:pt>
                <c:pt idx="346">
                  <c:v>168681</c:v>
                </c:pt>
                <c:pt idx="347">
                  <c:v>168642</c:v>
                </c:pt>
                <c:pt idx="348">
                  <c:v>168602</c:v>
                </c:pt>
                <c:pt idx="349">
                  <c:v>168587</c:v>
                </c:pt>
                <c:pt idx="350">
                  <c:v>168579</c:v>
                </c:pt>
                <c:pt idx="351">
                  <c:v>168526</c:v>
                </c:pt>
                <c:pt idx="352">
                  <c:v>168486</c:v>
                </c:pt>
                <c:pt idx="353">
                  <c:v>168421</c:v>
                </c:pt>
                <c:pt idx="354">
                  <c:v>168376</c:v>
                </c:pt>
                <c:pt idx="355">
                  <c:v>168334</c:v>
                </c:pt>
                <c:pt idx="356">
                  <c:v>168327</c:v>
                </c:pt>
                <c:pt idx="357">
                  <c:v>168306</c:v>
                </c:pt>
                <c:pt idx="358">
                  <c:v>168262</c:v>
                </c:pt>
                <c:pt idx="359">
                  <c:v>168247</c:v>
                </c:pt>
                <c:pt idx="360">
                  <c:v>168187</c:v>
                </c:pt>
                <c:pt idx="361">
                  <c:v>168126</c:v>
                </c:pt>
                <c:pt idx="362">
                  <c:v>168106</c:v>
                </c:pt>
                <c:pt idx="363">
                  <c:v>168093</c:v>
                </c:pt>
              </c:numCache>
            </c:numRef>
          </c:val>
          <c:smooth val="0"/>
        </c:ser>
        <c:ser>
          <c:idx val="5"/>
          <c:order val="5"/>
          <c:tx>
            <c:strRef>
              <c:f>tier4!$G$3:$G$4</c:f>
              <c:strCache>
                <c:ptCount val="1"/>
                <c:pt idx="0">
                  <c:v>post</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tier4!$G$5:$G$370</c:f>
              <c:numCache>
                <c:formatCode>General</c:formatCode>
                <c:ptCount val="365"/>
                <c:pt idx="0">
                  <c:v>21</c:v>
                </c:pt>
                <c:pt idx="1">
                  <c:v>21</c:v>
                </c:pt>
                <c:pt idx="2">
                  <c:v>21</c:v>
                </c:pt>
                <c:pt idx="3">
                  <c:v>21</c:v>
                </c:pt>
                <c:pt idx="4">
                  <c:v>21</c:v>
                </c:pt>
                <c:pt idx="5">
                  <c:v>21</c:v>
                </c:pt>
                <c:pt idx="6">
                  <c:v>21</c:v>
                </c:pt>
                <c:pt idx="7">
                  <c:v>21</c:v>
                </c:pt>
                <c:pt idx="8">
                  <c:v>21</c:v>
                </c:pt>
                <c:pt idx="9">
                  <c:v>21</c:v>
                </c:pt>
                <c:pt idx="10">
                  <c:v>21</c:v>
                </c:pt>
                <c:pt idx="11">
                  <c:v>21</c:v>
                </c:pt>
                <c:pt idx="12">
                  <c:v>21</c:v>
                </c:pt>
                <c:pt idx="13">
                  <c:v>21</c:v>
                </c:pt>
                <c:pt idx="14">
                  <c:v>21</c:v>
                </c:pt>
                <c:pt idx="15">
                  <c:v>21</c:v>
                </c:pt>
                <c:pt idx="16">
                  <c:v>21</c:v>
                </c:pt>
                <c:pt idx="17">
                  <c:v>21</c:v>
                </c:pt>
                <c:pt idx="18">
                  <c:v>21</c:v>
                </c:pt>
                <c:pt idx="19">
                  <c:v>21</c:v>
                </c:pt>
                <c:pt idx="20">
                  <c:v>22</c:v>
                </c:pt>
                <c:pt idx="21">
                  <c:v>22</c:v>
                </c:pt>
                <c:pt idx="22">
                  <c:v>22</c:v>
                </c:pt>
                <c:pt idx="23">
                  <c:v>22</c:v>
                </c:pt>
                <c:pt idx="24">
                  <c:v>22</c:v>
                </c:pt>
                <c:pt idx="25">
                  <c:v>22</c:v>
                </c:pt>
                <c:pt idx="26">
                  <c:v>22</c:v>
                </c:pt>
                <c:pt idx="27">
                  <c:v>22</c:v>
                </c:pt>
                <c:pt idx="28">
                  <c:v>22</c:v>
                </c:pt>
                <c:pt idx="29">
                  <c:v>22</c:v>
                </c:pt>
                <c:pt idx="30">
                  <c:v>22</c:v>
                </c:pt>
                <c:pt idx="31">
                  <c:v>22</c:v>
                </c:pt>
                <c:pt idx="32">
                  <c:v>22</c:v>
                </c:pt>
                <c:pt idx="33">
                  <c:v>22</c:v>
                </c:pt>
                <c:pt idx="34">
                  <c:v>23</c:v>
                </c:pt>
                <c:pt idx="35">
                  <c:v>23</c:v>
                </c:pt>
                <c:pt idx="36">
                  <c:v>23</c:v>
                </c:pt>
                <c:pt idx="37">
                  <c:v>23</c:v>
                </c:pt>
                <c:pt idx="38">
                  <c:v>23</c:v>
                </c:pt>
                <c:pt idx="39">
                  <c:v>23</c:v>
                </c:pt>
                <c:pt idx="40">
                  <c:v>23</c:v>
                </c:pt>
                <c:pt idx="41">
                  <c:v>23</c:v>
                </c:pt>
                <c:pt idx="42">
                  <c:v>23</c:v>
                </c:pt>
                <c:pt idx="43">
                  <c:v>24</c:v>
                </c:pt>
                <c:pt idx="44">
                  <c:v>24</c:v>
                </c:pt>
                <c:pt idx="45">
                  <c:v>24</c:v>
                </c:pt>
                <c:pt idx="46">
                  <c:v>24</c:v>
                </c:pt>
                <c:pt idx="47">
                  <c:v>24</c:v>
                </c:pt>
                <c:pt idx="48">
                  <c:v>25</c:v>
                </c:pt>
                <c:pt idx="49">
                  <c:v>26</c:v>
                </c:pt>
                <c:pt idx="50">
                  <c:v>26</c:v>
                </c:pt>
                <c:pt idx="51">
                  <c:v>26</c:v>
                </c:pt>
                <c:pt idx="52">
                  <c:v>26</c:v>
                </c:pt>
                <c:pt idx="53">
                  <c:v>26</c:v>
                </c:pt>
                <c:pt idx="54">
                  <c:v>26</c:v>
                </c:pt>
                <c:pt idx="55">
                  <c:v>26</c:v>
                </c:pt>
                <c:pt idx="56">
                  <c:v>26</c:v>
                </c:pt>
                <c:pt idx="57">
                  <c:v>26</c:v>
                </c:pt>
                <c:pt idx="58">
                  <c:v>26</c:v>
                </c:pt>
                <c:pt idx="59">
                  <c:v>26</c:v>
                </c:pt>
                <c:pt idx="60">
                  <c:v>26</c:v>
                </c:pt>
                <c:pt idx="61">
                  <c:v>26</c:v>
                </c:pt>
                <c:pt idx="62">
                  <c:v>26</c:v>
                </c:pt>
                <c:pt idx="63">
                  <c:v>26</c:v>
                </c:pt>
                <c:pt idx="64">
                  <c:v>26</c:v>
                </c:pt>
                <c:pt idx="65">
                  <c:v>26</c:v>
                </c:pt>
                <c:pt idx="66">
                  <c:v>26</c:v>
                </c:pt>
                <c:pt idx="67">
                  <c:v>26</c:v>
                </c:pt>
                <c:pt idx="68">
                  <c:v>26</c:v>
                </c:pt>
                <c:pt idx="69">
                  <c:v>26</c:v>
                </c:pt>
                <c:pt idx="70">
                  <c:v>27</c:v>
                </c:pt>
                <c:pt idx="71">
                  <c:v>27</c:v>
                </c:pt>
                <c:pt idx="72">
                  <c:v>27</c:v>
                </c:pt>
                <c:pt idx="73">
                  <c:v>27</c:v>
                </c:pt>
                <c:pt idx="74">
                  <c:v>27</c:v>
                </c:pt>
                <c:pt idx="75">
                  <c:v>27</c:v>
                </c:pt>
                <c:pt idx="76">
                  <c:v>27</c:v>
                </c:pt>
                <c:pt idx="77">
                  <c:v>27</c:v>
                </c:pt>
                <c:pt idx="78">
                  <c:v>27</c:v>
                </c:pt>
                <c:pt idx="79">
                  <c:v>27</c:v>
                </c:pt>
                <c:pt idx="80">
                  <c:v>27</c:v>
                </c:pt>
                <c:pt idx="81">
                  <c:v>27</c:v>
                </c:pt>
                <c:pt idx="82">
                  <c:v>27</c:v>
                </c:pt>
                <c:pt idx="83">
                  <c:v>27</c:v>
                </c:pt>
                <c:pt idx="84">
                  <c:v>28</c:v>
                </c:pt>
                <c:pt idx="85">
                  <c:v>28</c:v>
                </c:pt>
                <c:pt idx="86">
                  <c:v>28</c:v>
                </c:pt>
                <c:pt idx="87">
                  <c:v>28</c:v>
                </c:pt>
                <c:pt idx="88">
                  <c:v>28</c:v>
                </c:pt>
                <c:pt idx="89">
                  <c:v>28</c:v>
                </c:pt>
                <c:pt idx="90">
                  <c:v>28</c:v>
                </c:pt>
                <c:pt idx="91">
                  <c:v>28</c:v>
                </c:pt>
                <c:pt idx="92">
                  <c:v>28</c:v>
                </c:pt>
                <c:pt idx="93">
                  <c:v>28</c:v>
                </c:pt>
                <c:pt idx="94">
                  <c:v>28</c:v>
                </c:pt>
                <c:pt idx="95">
                  <c:v>28</c:v>
                </c:pt>
                <c:pt idx="96">
                  <c:v>28</c:v>
                </c:pt>
                <c:pt idx="97">
                  <c:v>28</c:v>
                </c:pt>
                <c:pt idx="98">
                  <c:v>28</c:v>
                </c:pt>
                <c:pt idx="99">
                  <c:v>28</c:v>
                </c:pt>
                <c:pt idx="100">
                  <c:v>28</c:v>
                </c:pt>
                <c:pt idx="101">
                  <c:v>28</c:v>
                </c:pt>
                <c:pt idx="102">
                  <c:v>28</c:v>
                </c:pt>
                <c:pt idx="103">
                  <c:v>28</c:v>
                </c:pt>
                <c:pt idx="104">
                  <c:v>28</c:v>
                </c:pt>
                <c:pt idx="105">
                  <c:v>28</c:v>
                </c:pt>
                <c:pt idx="106">
                  <c:v>28</c:v>
                </c:pt>
                <c:pt idx="107">
                  <c:v>28</c:v>
                </c:pt>
                <c:pt idx="108">
                  <c:v>28</c:v>
                </c:pt>
                <c:pt idx="109">
                  <c:v>28</c:v>
                </c:pt>
                <c:pt idx="110">
                  <c:v>28</c:v>
                </c:pt>
                <c:pt idx="111">
                  <c:v>28</c:v>
                </c:pt>
                <c:pt idx="112">
                  <c:v>28</c:v>
                </c:pt>
                <c:pt idx="113">
                  <c:v>28</c:v>
                </c:pt>
                <c:pt idx="114">
                  <c:v>28</c:v>
                </c:pt>
                <c:pt idx="115">
                  <c:v>28</c:v>
                </c:pt>
                <c:pt idx="116">
                  <c:v>28</c:v>
                </c:pt>
                <c:pt idx="117">
                  <c:v>28</c:v>
                </c:pt>
                <c:pt idx="118">
                  <c:v>28</c:v>
                </c:pt>
                <c:pt idx="119">
                  <c:v>28</c:v>
                </c:pt>
                <c:pt idx="120">
                  <c:v>28</c:v>
                </c:pt>
                <c:pt idx="121">
                  <c:v>29</c:v>
                </c:pt>
                <c:pt idx="122">
                  <c:v>29</c:v>
                </c:pt>
                <c:pt idx="123">
                  <c:v>29</c:v>
                </c:pt>
                <c:pt idx="124">
                  <c:v>29</c:v>
                </c:pt>
                <c:pt idx="125">
                  <c:v>29</c:v>
                </c:pt>
                <c:pt idx="126">
                  <c:v>29</c:v>
                </c:pt>
                <c:pt idx="127">
                  <c:v>29</c:v>
                </c:pt>
                <c:pt idx="128">
                  <c:v>29</c:v>
                </c:pt>
                <c:pt idx="129">
                  <c:v>29</c:v>
                </c:pt>
                <c:pt idx="130">
                  <c:v>29</c:v>
                </c:pt>
                <c:pt idx="131">
                  <c:v>29</c:v>
                </c:pt>
                <c:pt idx="132">
                  <c:v>29</c:v>
                </c:pt>
                <c:pt idx="133">
                  <c:v>29</c:v>
                </c:pt>
                <c:pt idx="134">
                  <c:v>29</c:v>
                </c:pt>
                <c:pt idx="135">
                  <c:v>29</c:v>
                </c:pt>
                <c:pt idx="136">
                  <c:v>29</c:v>
                </c:pt>
                <c:pt idx="137">
                  <c:v>29</c:v>
                </c:pt>
                <c:pt idx="138">
                  <c:v>29</c:v>
                </c:pt>
                <c:pt idx="139">
                  <c:v>29</c:v>
                </c:pt>
                <c:pt idx="140">
                  <c:v>29</c:v>
                </c:pt>
                <c:pt idx="141">
                  <c:v>29</c:v>
                </c:pt>
                <c:pt idx="142">
                  <c:v>29</c:v>
                </c:pt>
                <c:pt idx="143">
                  <c:v>29</c:v>
                </c:pt>
                <c:pt idx="144">
                  <c:v>29</c:v>
                </c:pt>
                <c:pt idx="145">
                  <c:v>29</c:v>
                </c:pt>
                <c:pt idx="146">
                  <c:v>29</c:v>
                </c:pt>
                <c:pt idx="147">
                  <c:v>29</c:v>
                </c:pt>
                <c:pt idx="148">
                  <c:v>29</c:v>
                </c:pt>
                <c:pt idx="149">
                  <c:v>29</c:v>
                </c:pt>
                <c:pt idx="150">
                  <c:v>29</c:v>
                </c:pt>
                <c:pt idx="151">
                  <c:v>29</c:v>
                </c:pt>
                <c:pt idx="152">
                  <c:v>29</c:v>
                </c:pt>
                <c:pt idx="153">
                  <c:v>29</c:v>
                </c:pt>
                <c:pt idx="154">
                  <c:v>30</c:v>
                </c:pt>
                <c:pt idx="155">
                  <c:v>30</c:v>
                </c:pt>
                <c:pt idx="156">
                  <c:v>30</c:v>
                </c:pt>
                <c:pt idx="157">
                  <c:v>31</c:v>
                </c:pt>
                <c:pt idx="158">
                  <c:v>31</c:v>
                </c:pt>
                <c:pt idx="159">
                  <c:v>31</c:v>
                </c:pt>
                <c:pt idx="160">
                  <c:v>31</c:v>
                </c:pt>
                <c:pt idx="161">
                  <c:v>31</c:v>
                </c:pt>
                <c:pt idx="162">
                  <c:v>31</c:v>
                </c:pt>
                <c:pt idx="163">
                  <c:v>31</c:v>
                </c:pt>
                <c:pt idx="164">
                  <c:v>31</c:v>
                </c:pt>
                <c:pt idx="165">
                  <c:v>31</c:v>
                </c:pt>
                <c:pt idx="166">
                  <c:v>31</c:v>
                </c:pt>
                <c:pt idx="167">
                  <c:v>31</c:v>
                </c:pt>
                <c:pt idx="168">
                  <c:v>33</c:v>
                </c:pt>
                <c:pt idx="169">
                  <c:v>33</c:v>
                </c:pt>
                <c:pt idx="170">
                  <c:v>33</c:v>
                </c:pt>
                <c:pt idx="171">
                  <c:v>33</c:v>
                </c:pt>
                <c:pt idx="172">
                  <c:v>33</c:v>
                </c:pt>
                <c:pt idx="173">
                  <c:v>33</c:v>
                </c:pt>
                <c:pt idx="174">
                  <c:v>33</c:v>
                </c:pt>
                <c:pt idx="175">
                  <c:v>33</c:v>
                </c:pt>
                <c:pt idx="176">
                  <c:v>33</c:v>
                </c:pt>
                <c:pt idx="177">
                  <c:v>33</c:v>
                </c:pt>
                <c:pt idx="178">
                  <c:v>33</c:v>
                </c:pt>
                <c:pt idx="179">
                  <c:v>33</c:v>
                </c:pt>
                <c:pt idx="180">
                  <c:v>33</c:v>
                </c:pt>
                <c:pt idx="181">
                  <c:v>33</c:v>
                </c:pt>
                <c:pt idx="182">
                  <c:v>33</c:v>
                </c:pt>
                <c:pt idx="183">
                  <c:v>33</c:v>
                </c:pt>
                <c:pt idx="184">
                  <c:v>33</c:v>
                </c:pt>
                <c:pt idx="185">
                  <c:v>33</c:v>
                </c:pt>
                <c:pt idx="186">
                  <c:v>33</c:v>
                </c:pt>
                <c:pt idx="187">
                  <c:v>33</c:v>
                </c:pt>
                <c:pt idx="188">
                  <c:v>33</c:v>
                </c:pt>
                <c:pt idx="189">
                  <c:v>33</c:v>
                </c:pt>
                <c:pt idx="190">
                  <c:v>33</c:v>
                </c:pt>
                <c:pt idx="191">
                  <c:v>33</c:v>
                </c:pt>
                <c:pt idx="192">
                  <c:v>33</c:v>
                </c:pt>
                <c:pt idx="193">
                  <c:v>33</c:v>
                </c:pt>
                <c:pt idx="194">
                  <c:v>33</c:v>
                </c:pt>
                <c:pt idx="195">
                  <c:v>33</c:v>
                </c:pt>
                <c:pt idx="196">
                  <c:v>33</c:v>
                </c:pt>
                <c:pt idx="197">
                  <c:v>33</c:v>
                </c:pt>
                <c:pt idx="198">
                  <c:v>33</c:v>
                </c:pt>
                <c:pt idx="199">
                  <c:v>33</c:v>
                </c:pt>
                <c:pt idx="200">
                  <c:v>33</c:v>
                </c:pt>
                <c:pt idx="201">
                  <c:v>33</c:v>
                </c:pt>
                <c:pt idx="202">
                  <c:v>0</c:v>
                </c:pt>
                <c:pt idx="203">
                  <c:v>33</c:v>
                </c:pt>
                <c:pt idx="204">
                  <c:v>33</c:v>
                </c:pt>
                <c:pt idx="205">
                  <c:v>33</c:v>
                </c:pt>
                <c:pt idx="206">
                  <c:v>33</c:v>
                </c:pt>
                <c:pt idx="207">
                  <c:v>33</c:v>
                </c:pt>
                <c:pt idx="208">
                  <c:v>33</c:v>
                </c:pt>
                <c:pt idx="209">
                  <c:v>33</c:v>
                </c:pt>
                <c:pt idx="210">
                  <c:v>33</c:v>
                </c:pt>
                <c:pt idx="211">
                  <c:v>33</c:v>
                </c:pt>
                <c:pt idx="212">
                  <c:v>33</c:v>
                </c:pt>
                <c:pt idx="213">
                  <c:v>33</c:v>
                </c:pt>
                <c:pt idx="214">
                  <c:v>33</c:v>
                </c:pt>
                <c:pt idx="215">
                  <c:v>33</c:v>
                </c:pt>
                <c:pt idx="216">
                  <c:v>33</c:v>
                </c:pt>
                <c:pt idx="217">
                  <c:v>33</c:v>
                </c:pt>
                <c:pt idx="218">
                  <c:v>33</c:v>
                </c:pt>
                <c:pt idx="219">
                  <c:v>33</c:v>
                </c:pt>
                <c:pt idx="220">
                  <c:v>34</c:v>
                </c:pt>
                <c:pt idx="221">
                  <c:v>34</c:v>
                </c:pt>
                <c:pt idx="222">
                  <c:v>34</c:v>
                </c:pt>
                <c:pt idx="223">
                  <c:v>34</c:v>
                </c:pt>
                <c:pt idx="224">
                  <c:v>34</c:v>
                </c:pt>
                <c:pt idx="225">
                  <c:v>34</c:v>
                </c:pt>
                <c:pt idx="226">
                  <c:v>34</c:v>
                </c:pt>
                <c:pt idx="227">
                  <c:v>34</c:v>
                </c:pt>
                <c:pt idx="228">
                  <c:v>34</c:v>
                </c:pt>
                <c:pt idx="229">
                  <c:v>34</c:v>
                </c:pt>
                <c:pt idx="230">
                  <c:v>34</c:v>
                </c:pt>
                <c:pt idx="231">
                  <c:v>34</c:v>
                </c:pt>
                <c:pt idx="232">
                  <c:v>34</c:v>
                </c:pt>
                <c:pt idx="233">
                  <c:v>34</c:v>
                </c:pt>
                <c:pt idx="234">
                  <c:v>34</c:v>
                </c:pt>
                <c:pt idx="235">
                  <c:v>34</c:v>
                </c:pt>
                <c:pt idx="236">
                  <c:v>34</c:v>
                </c:pt>
                <c:pt idx="237">
                  <c:v>34</c:v>
                </c:pt>
                <c:pt idx="238">
                  <c:v>34</c:v>
                </c:pt>
                <c:pt idx="239">
                  <c:v>34</c:v>
                </c:pt>
                <c:pt idx="240">
                  <c:v>34</c:v>
                </c:pt>
                <c:pt idx="241">
                  <c:v>34</c:v>
                </c:pt>
                <c:pt idx="242">
                  <c:v>34</c:v>
                </c:pt>
                <c:pt idx="243">
                  <c:v>34</c:v>
                </c:pt>
                <c:pt idx="244">
                  <c:v>34</c:v>
                </c:pt>
                <c:pt idx="245">
                  <c:v>34</c:v>
                </c:pt>
                <c:pt idx="246">
                  <c:v>34</c:v>
                </c:pt>
                <c:pt idx="247">
                  <c:v>35</c:v>
                </c:pt>
                <c:pt idx="248">
                  <c:v>35</c:v>
                </c:pt>
                <c:pt idx="249">
                  <c:v>35</c:v>
                </c:pt>
                <c:pt idx="250">
                  <c:v>35</c:v>
                </c:pt>
                <c:pt idx="251">
                  <c:v>35</c:v>
                </c:pt>
                <c:pt idx="252">
                  <c:v>35</c:v>
                </c:pt>
                <c:pt idx="253">
                  <c:v>35</c:v>
                </c:pt>
                <c:pt idx="254">
                  <c:v>35</c:v>
                </c:pt>
                <c:pt idx="255">
                  <c:v>35</c:v>
                </c:pt>
                <c:pt idx="256">
                  <c:v>35</c:v>
                </c:pt>
                <c:pt idx="257">
                  <c:v>35</c:v>
                </c:pt>
                <c:pt idx="258">
                  <c:v>35</c:v>
                </c:pt>
                <c:pt idx="259">
                  <c:v>35</c:v>
                </c:pt>
                <c:pt idx="260">
                  <c:v>35</c:v>
                </c:pt>
                <c:pt idx="261">
                  <c:v>35</c:v>
                </c:pt>
                <c:pt idx="262">
                  <c:v>35</c:v>
                </c:pt>
                <c:pt idx="263">
                  <c:v>35</c:v>
                </c:pt>
                <c:pt idx="264">
                  <c:v>35</c:v>
                </c:pt>
                <c:pt idx="265">
                  <c:v>35</c:v>
                </c:pt>
                <c:pt idx="266">
                  <c:v>35</c:v>
                </c:pt>
                <c:pt idx="267">
                  <c:v>35</c:v>
                </c:pt>
                <c:pt idx="268">
                  <c:v>35</c:v>
                </c:pt>
                <c:pt idx="269">
                  <c:v>35</c:v>
                </c:pt>
                <c:pt idx="270">
                  <c:v>35</c:v>
                </c:pt>
                <c:pt idx="271">
                  <c:v>35</c:v>
                </c:pt>
                <c:pt idx="272">
                  <c:v>35</c:v>
                </c:pt>
                <c:pt idx="273">
                  <c:v>35</c:v>
                </c:pt>
                <c:pt idx="274">
                  <c:v>35</c:v>
                </c:pt>
                <c:pt idx="275">
                  <c:v>35</c:v>
                </c:pt>
                <c:pt idx="276">
                  <c:v>35</c:v>
                </c:pt>
                <c:pt idx="277">
                  <c:v>35</c:v>
                </c:pt>
                <c:pt idx="278">
                  <c:v>35</c:v>
                </c:pt>
                <c:pt idx="279">
                  <c:v>35</c:v>
                </c:pt>
                <c:pt idx="280">
                  <c:v>35</c:v>
                </c:pt>
                <c:pt idx="281">
                  <c:v>35</c:v>
                </c:pt>
                <c:pt idx="282">
                  <c:v>36</c:v>
                </c:pt>
                <c:pt idx="283">
                  <c:v>36</c:v>
                </c:pt>
                <c:pt idx="284">
                  <c:v>36</c:v>
                </c:pt>
                <c:pt idx="285">
                  <c:v>36</c:v>
                </c:pt>
                <c:pt idx="286">
                  <c:v>36</c:v>
                </c:pt>
                <c:pt idx="287">
                  <c:v>36</c:v>
                </c:pt>
                <c:pt idx="288">
                  <c:v>36</c:v>
                </c:pt>
                <c:pt idx="289">
                  <c:v>36</c:v>
                </c:pt>
                <c:pt idx="290">
                  <c:v>36</c:v>
                </c:pt>
                <c:pt idx="291">
                  <c:v>36</c:v>
                </c:pt>
                <c:pt idx="292">
                  <c:v>36</c:v>
                </c:pt>
                <c:pt idx="293">
                  <c:v>36</c:v>
                </c:pt>
                <c:pt idx="294">
                  <c:v>36</c:v>
                </c:pt>
                <c:pt idx="295">
                  <c:v>36</c:v>
                </c:pt>
                <c:pt idx="296">
                  <c:v>36</c:v>
                </c:pt>
                <c:pt idx="297">
                  <c:v>36</c:v>
                </c:pt>
                <c:pt idx="298">
                  <c:v>36</c:v>
                </c:pt>
                <c:pt idx="299">
                  <c:v>36</c:v>
                </c:pt>
                <c:pt idx="300">
                  <c:v>36</c:v>
                </c:pt>
                <c:pt idx="301">
                  <c:v>36</c:v>
                </c:pt>
                <c:pt idx="302">
                  <c:v>36</c:v>
                </c:pt>
                <c:pt idx="303">
                  <c:v>36</c:v>
                </c:pt>
                <c:pt idx="304">
                  <c:v>36</c:v>
                </c:pt>
                <c:pt idx="305">
                  <c:v>36</c:v>
                </c:pt>
                <c:pt idx="306">
                  <c:v>36</c:v>
                </c:pt>
                <c:pt idx="307">
                  <c:v>36</c:v>
                </c:pt>
                <c:pt idx="308">
                  <c:v>36</c:v>
                </c:pt>
                <c:pt idx="309">
                  <c:v>36</c:v>
                </c:pt>
                <c:pt idx="310">
                  <c:v>36</c:v>
                </c:pt>
                <c:pt idx="311">
                  <c:v>36</c:v>
                </c:pt>
                <c:pt idx="312">
                  <c:v>36</c:v>
                </c:pt>
                <c:pt idx="313">
                  <c:v>36</c:v>
                </c:pt>
                <c:pt idx="314">
                  <c:v>36</c:v>
                </c:pt>
                <c:pt idx="315">
                  <c:v>36</c:v>
                </c:pt>
                <c:pt idx="316">
                  <c:v>36</c:v>
                </c:pt>
                <c:pt idx="317">
                  <c:v>36</c:v>
                </c:pt>
                <c:pt idx="318">
                  <c:v>36</c:v>
                </c:pt>
                <c:pt idx="319">
                  <c:v>36</c:v>
                </c:pt>
                <c:pt idx="320">
                  <c:v>36</c:v>
                </c:pt>
                <c:pt idx="321">
                  <c:v>36</c:v>
                </c:pt>
                <c:pt idx="322">
                  <c:v>36</c:v>
                </c:pt>
                <c:pt idx="323">
                  <c:v>36</c:v>
                </c:pt>
                <c:pt idx="324">
                  <c:v>36</c:v>
                </c:pt>
                <c:pt idx="325">
                  <c:v>36</c:v>
                </c:pt>
                <c:pt idx="326">
                  <c:v>36</c:v>
                </c:pt>
                <c:pt idx="327">
                  <c:v>36</c:v>
                </c:pt>
                <c:pt idx="328">
                  <c:v>36</c:v>
                </c:pt>
                <c:pt idx="329">
                  <c:v>36</c:v>
                </c:pt>
                <c:pt idx="330">
                  <c:v>36</c:v>
                </c:pt>
                <c:pt idx="331">
                  <c:v>36</c:v>
                </c:pt>
                <c:pt idx="332">
                  <c:v>36</c:v>
                </c:pt>
                <c:pt idx="333">
                  <c:v>36</c:v>
                </c:pt>
                <c:pt idx="334">
                  <c:v>36</c:v>
                </c:pt>
                <c:pt idx="335">
                  <c:v>36</c:v>
                </c:pt>
                <c:pt idx="336">
                  <c:v>36</c:v>
                </c:pt>
                <c:pt idx="337">
                  <c:v>36</c:v>
                </c:pt>
                <c:pt idx="338">
                  <c:v>36</c:v>
                </c:pt>
                <c:pt idx="339">
                  <c:v>36</c:v>
                </c:pt>
                <c:pt idx="340">
                  <c:v>36</c:v>
                </c:pt>
                <c:pt idx="341">
                  <c:v>36</c:v>
                </c:pt>
                <c:pt idx="342">
                  <c:v>37</c:v>
                </c:pt>
                <c:pt idx="343">
                  <c:v>37</c:v>
                </c:pt>
                <c:pt idx="344">
                  <c:v>37</c:v>
                </c:pt>
                <c:pt idx="345">
                  <c:v>37</c:v>
                </c:pt>
                <c:pt idx="346">
                  <c:v>37</c:v>
                </c:pt>
                <c:pt idx="347">
                  <c:v>37</c:v>
                </c:pt>
                <c:pt idx="348">
                  <c:v>37</c:v>
                </c:pt>
                <c:pt idx="349">
                  <c:v>37</c:v>
                </c:pt>
                <c:pt idx="350">
                  <c:v>37</c:v>
                </c:pt>
                <c:pt idx="351">
                  <c:v>37</c:v>
                </c:pt>
                <c:pt idx="352">
                  <c:v>37</c:v>
                </c:pt>
                <c:pt idx="353">
                  <c:v>37</c:v>
                </c:pt>
                <c:pt idx="354">
                  <c:v>37</c:v>
                </c:pt>
                <c:pt idx="355">
                  <c:v>37</c:v>
                </c:pt>
                <c:pt idx="356">
                  <c:v>37</c:v>
                </c:pt>
                <c:pt idx="357">
                  <c:v>37</c:v>
                </c:pt>
                <c:pt idx="358">
                  <c:v>37</c:v>
                </c:pt>
                <c:pt idx="359">
                  <c:v>37</c:v>
                </c:pt>
                <c:pt idx="360">
                  <c:v>37</c:v>
                </c:pt>
                <c:pt idx="361">
                  <c:v>37</c:v>
                </c:pt>
                <c:pt idx="362">
                  <c:v>37</c:v>
                </c:pt>
                <c:pt idx="363">
                  <c:v>37</c:v>
                </c:pt>
              </c:numCache>
            </c:numRef>
          </c:val>
          <c:smooth val="0"/>
        </c:ser>
        <c:ser>
          <c:idx val="6"/>
          <c:order val="6"/>
          <c:tx>
            <c:strRef>
              <c:f>tier4!$H$3:$H$4</c:f>
              <c:strCache>
                <c:ptCount val="1"/>
                <c:pt idx="0">
                  <c:v>pro</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tier4!$H$5:$H$370</c:f>
              <c:numCache>
                <c:formatCode>General</c:formatCode>
                <c:ptCount val="365"/>
                <c:pt idx="0">
                  <c:v>116751</c:v>
                </c:pt>
                <c:pt idx="1">
                  <c:v>116607</c:v>
                </c:pt>
                <c:pt idx="2">
                  <c:v>116533</c:v>
                </c:pt>
                <c:pt idx="3">
                  <c:v>116476</c:v>
                </c:pt>
                <c:pt idx="4">
                  <c:v>116349</c:v>
                </c:pt>
                <c:pt idx="5">
                  <c:v>116231</c:v>
                </c:pt>
                <c:pt idx="6">
                  <c:v>116003</c:v>
                </c:pt>
                <c:pt idx="7">
                  <c:v>115549</c:v>
                </c:pt>
                <c:pt idx="8">
                  <c:v>115451</c:v>
                </c:pt>
                <c:pt idx="9">
                  <c:v>115420</c:v>
                </c:pt>
                <c:pt idx="10">
                  <c:v>115317</c:v>
                </c:pt>
                <c:pt idx="11">
                  <c:v>115132</c:v>
                </c:pt>
                <c:pt idx="12">
                  <c:v>114988</c:v>
                </c:pt>
                <c:pt idx="13">
                  <c:v>114953</c:v>
                </c:pt>
                <c:pt idx="14">
                  <c:v>114917</c:v>
                </c:pt>
                <c:pt idx="15">
                  <c:v>114845</c:v>
                </c:pt>
                <c:pt idx="16">
                  <c:v>114790</c:v>
                </c:pt>
                <c:pt idx="17">
                  <c:v>114727</c:v>
                </c:pt>
                <c:pt idx="18">
                  <c:v>114673</c:v>
                </c:pt>
                <c:pt idx="19">
                  <c:v>114578</c:v>
                </c:pt>
                <c:pt idx="20">
                  <c:v>114642</c:v>
                </c:pt>
                <c:pt idx="21">
                  <c:v>114667</c:v>
                </c:pt>
                <c:pt idx="22">
                  <c:v>114531</c:v>
                </c:pt>
                <c:pt idx="23">
                  <c:v>114444</c:v>
                </c:pt>
                <c:pt idx="24">
                  <c:v>114301</c:v>
                </c:pt>
                <c:pt idx="25">
                  <c:v>114208</c:v>
                </c:pt>
                <c:pt idx="26">
                  <c:v>114115</c:v>
                </c:pt>
                <c:pt idx="27">
                  <c:v>114087</c:v>
                </c:pt>
                <c:pt idx="28">
                  <c:v>114143</c:v>
                </c:pt>
                <c:pt idx="29">
                  <c:v>114096</c:v>
                </c:pt>
                <c:pt idx="30">
                  <c:v>114091</c:v>
                </c:pt>
                <c:pt idx="31">
                  <c:v>113986</c:v>
                </c:pt>
                <c:pt idx="32">
                  <c:v>113827</c:v>
                </c:pt>
                <c:pt idx="33">
                  <c:v>113750</c:v>
                </c:pt>
                <c:pt idx="34">
                  <c:v>113583</c:v>
                </c:pt>
                <c:pt idx="35">
                  <c:v>113621</c:v>
                </c:pt>
                <c:pt idx="36">
                  <c:v>113569</c:v>
                </c:pt>
                <c:pt idx="37">
                  <c:v>113592</c:v>
                </c:pt>
                <c:pt idx="38">
                  <c:v>113578</c:v>
                </c:pt>
                <c:pt idx="39">
                  <c:v>113366</c:v>
                </c:pt>
                <c:pt idx="40">
                  <c:v>113284</c:v>
                </c:pt>
                <c:pt idx="41">
                  <c:v>113271</c:v>
                </c:pt>
                <c:pt idx="42">
                  <c:v>113255</c:v>
                </c:pt>
                <c:pt idx="43">
                  <c:v>113330</c:v>
                </c:pt>
                <c:pt idx="44">
                  <c:v>113348</c:v>
                </c:pt>
                <c:pt idx="45">
                  <c:v>113424</c:v>
                </c:pt>
                <c:pt idx="46">
                  <c:v>113358</c:v>
                </c:pt>
                <c:pt idx="47">
                  <c:v>113209</c:v>
                </c:pt>
                <c:pt idx="48">
                  <c:v>113256</c:v>
                </c:pt>
                <c:pt idx="49">
                  <c:v>113290</c:v>
                </c:pt>
                <c:pt idx="50">
                  <c:v>113363</c:v>
                </c:pt>
                <c:pt idx="51">
                  <c:v>113415</c:v>
                </c:pt>
                <c:pt idx="52">
                  <c:v>113477</c:v>
                </c:pt>
                <c:pt idx="53">
                  <c:v>113448</c:v>
                </c:pt>
                <c:pt idx="54">
                  <c:v>113437</c:v>
                </c:pt>
                <c:pt idx="55">
                  <c:v>113415</c:v>
                </c:pt>
                <c:pt idx="56">
                  <c:v>113407</c:v>
                </c:pt>
                <c:pt idx="57">
                  <c:v>113433</c:v>
                </c:pt>
                <c:pt idx="58">
                  <c:v>113485</c:v>
                </c:pt>
                <c:pt idx="59">
                  <c:v>113569</c:v>
                </c:pt>
                <c:pt idx="60">
                  <c:v>113559</c:v>
                </c:pt>
                <c:pt idx="61">
                  <c:v>113510</c:v>
                </c:pt>
                <c:pt idx="62">
                  <c:v>113500</c:v>
                </c:pt>
                <c:pt idx="63">
                  <c:v>113516</c:v>
                </c:pt>
                <c:pt idx="64">
                  <c:v>113527</c:v>
                </c:pt>
                <c:pt idx="65">
                  <c:v>113398</c:v>
                </c:pt>
                <c:pt idx="66">
                  <c:v>113439</c:v>
                </c:pt>
                <c:pt idx="67">
                  <c:v>113308</c:v>
                </c:pt>
                <c:pt idx="68">
                  <c:v>113227</c:v>
                </c:pt>
                <c:pt idx="69">
                  <c:v>113237</c:v>
                </c:pt>
                <c:pt idx="70">
                  <c:v>113273</c:v>
                </c:pt>
                <c:pt idx="71">
                  <c:v>113307</c:v>
                </c:pt>
                <c:pt idx="72">
                  <c:v>113283</c:v>
                </c:pt>
                <c:pt idx="73">
                  <c:v>113274</c:v>
                </c:pt>
                <c:pt idx="74">
                  <c:v>113223</c:v>
                </c:pt>
                <c:pt idx="75">
                  <c:v>113206</c:v>
                </c:pt>
                <c:pt idx="76">
                  <c:v>113236</c:v>
                </c:pt>
                <c:pt idx="77">
                  <c:v>113218</c:v>
                </c:pt>
                <c:pt idx="78">
                  <c:v>113231</c:v>
                </c:pt>
                <c:pt idx="79">
                  <c:v>113253</c:v>
                </c:pt>
                <c:pt idx="80">
                  <c:v>113300</c:v>
                </c:pt>
                <c:pt idx="81">
                  <c:v>113248</c:v>
                </c:pt>
                <c:pt idx="82">
                  <c:v>113171</c:v>
                </c:pt>
                <c:pt idx="83">
                  <c:v>113199</c:v>
                </c:pt>
                <c:pt idx="84">
                  <c:v>113297</c:v>
                </c:pt>
                <c:pt idx="85">
                  <c:v>113235</c:v>
                </c:pt>
                <c:pt idx="86">
                  <c:v>113231</c:v>
                </c:pt>
                <c:pt idx="87">
                  <c:v>113165</c:v>
                </c:pt>
                <c:pt idx="88">
                  <c:v>113098</c:v>
                </c:pt>
                <c:pt idx="89">
                  <c:v>113083</c:v>
                </c:pt>
                <c:pt idx="90">
                  <c:v>113064</c:v>
                </c:pt>
                <c:pt idx="91">
                  <c:v>113127</c:v>
                </c:pt>
                <c:pt idx="92">
                  <c:v>113055</c:v>
                </c:pt>
                <c:pt idx="93">
                  <c:v>113059</c:v>
                </c:pt>
                <c:pt idx="94">
                  <c:v>113013</c:v>
                </c:pt>
                <c:pt idx="95">
                  <c:v>112922</c:v>
                </c:pt>
                <c:pt idx="96">
                  <c:v>112782</c:v>
                </c:pt>
                <c:pt idx="97">
                  <c:v>112691</c:v>
                </c:pt>
                <c:pt idx="98">
                  <c:v>112733</c:v>
                </c:pt>
                <c:pt idx="99">
                  <c:v>112756</c:v>
                </c:pt>
                <c:pt idx="100">
                  <c:v>112781</c:v>
                </c:pt>
                <c:pt idx="101">
                  <c:v>112806</c:v>
                </c:pt>
                <c:pt idx="102">
                  <c:v>112738</c:v>
                </c:pt>
                <c:pt idx="103">
                  <c:v>112675</c:v>
                </c:pt>
                <c:pt idx="104">
                  <c:v>112667</c:v>
                </c:pt>
                <c:pt idx="105">
                  <c:v>112677</c:v>
                </c:pt>
                <c:pt idx="106">
                  <c:v>112622</c:v>
                </c:pt>
                <c:pt idx="107">
                  <c:v>112634</c:v>
                </c:pt>
                <c:pt idx="108">
                  <c:v>112711</c:v>
                </c:pt>
                <c:pt idx="109">
                  <c:v>112595</c:v>
                </c:pt>
                <c:pt idx="110">
                  <c:v>112547</c:v>
                </c:pt>
                <c:pt idx="111">
                  <c:v>112545</c:v>
                </c:pt>
                <c:pt idx="112">
                  <c:v>112580</c:v>
                </c:pt>
                <c:pt idx="113">
                  <c:v>112616</c:v>
                </c:pt>
                <c:pt idx="114">
                  <c:v>112635</c:v>
                </c:pt>
                <c:pt idx="115">
                  <c:v>112646</c:v>
                </c:pt>
                <c:pt idx="116">
                  <c:v>112626</c:v>
                </c:pt>
                <c:pt idx="117">
                  <c:v>112591</c:v>
                </c:pt>
                <c:pt idx="118">
                  <c:v>112597</c:v>
                </c:pt>
                <c:pt idx="119">
                  <c:v>112649</c:v>
                </c:pt>
                <c:pt idx="120">
                  <c:v>112652</c:v>
                </c:pt>
                <c:pt idx="121">
                  <c:v>112667</c:v>
                </c:pt>
                <c:pt idx="122">
                  <c:v>112670</c:v>
                </c:pt>
                <c:pt idx="123">
                  <c:v>112582</c:v>
                </c:pt>
                <c:pt idx="124">
                  <c:v>112475</c:v>
                </c:pt>
                <c:pt idx="125">
                  <c:v>112460</c:v>
                </c:pt>
                <c:pt idx="126">
                  <c:v>112426</c:v>
                </c:pt>
                <c:pt idx="127">
                  <c:v>112435</c:v>
                </c:pt>
                <c:pt idx="128">
                  <c:v>112446</c:v>
                </c:pt>
                <c:pt idx="129">
                  <c:v>112441</c:v>
                </c:pt>
                <c:pt idx="130">
                  <c:v>112407</c:v>
                </c:pt>
                <c:pt idx="131">
                  <c:v>112332</c:v>
                </c:pt>
                <c:pt idx="132">
                  <c:v>112349</c:v>
                </c:pt>
                <c:pt idx="133">
                  <c:v>112370</c:v>
                </c:pt>
                <c:pt idx="134">
                  <c:v>112359</c:v>
                </c:pt>
                <c:pt idx="135">
                  <c:v>112406</c:v>
                </c:pt>
                <c:pt idx="136">
                  <c:v>112403</c:v>
                </c:pt>
                <c:pt idx="137">
                  <c:v>112368</c:v>
                </c:pt>
                <c:pt idx="138">
                  <c:v>112284</c:v>
                </c:pt>
                <c:pt idx="139">
                  <c:v>112307</c:v>
                </c:pt>
                <c:pt idx="140">
                  <c:v>112244</c:v>
                </c:pt>
                <c:pt idx="141">
                  <c:v>112211</c:v>
                </c:pt>
                <c:pt idx="142">
                  <c:v>112100</c:v>
                </c:pt>
                <c:pt idx="143">
                  <c:v>112063</c:v>
                </c:pt>
                <c:pt idx="144">
                  <c:v>111927</c:v>
                </c:pt>
                <c:pt idx="145">
                  <c:v>111859</c:v>
                </c:pt>
                <c:pt idx="146">
                  <c:v>111877</c:v>
                </c:pt>
                <c:pt idx="147">
                  <c:v>111901</c:v>
                </c:pt>
                <c:pt idx="148">
                  <c:v>111929</c:v>
                </c:pt>
                <c:pt idx="149">
                  <c:v>111929</c:v>
                </c:pt>
                <c:pt idx="150">
                  <c:v>111882</c:v>
                </c:pt>
                <c:pt idx="151">
                  <c:v>111736</c:v>
                </c:pt>
                <c:pt idx="152">
                  <c:v>111736</c:v>
                </c:pt>
                <c:pt idx="153">
                  <c:v>111735</c:v>
                </c:pt>
                <c:pt idx="154">
                  <c:v>111643</c:v>
                </c:pt>
                <c:pt idx="155">
                  <c:v>111653</c:v>
                </c:pt>
                <c:pt idx="156">
                  <c:v>111656</c:v>
                </c:pt>
                <c:pt idx="157">
                  <c:v>111580</c:v>
                </c:pt>
                <c:pt idx="158">
                  <c:v>111524</c:v>
                </c:pt>
                <c:pt idx="159">
                  <c:v>111489</c:v>
                </c:pt>
                <c:pt idx="160">
                  <c:v>111415</c:v>
                </c:pt>
                <c:pt idx="161">
                  <c:v>111478</c:v>
                </c:pt>
                <c:pt idx="162">
                  <c:v>111457</c:v>
                </c:pt>
                <c:pt idx="163">
                  <c:v>111378</c:v>
                </c:pt>
                <c:pt idx="164">
                  <c:v>111341</c:v>
                </c:pt>
                <c:pt idx="165">
                  <c:v>111301</c:v>
                </c:pt>
                <c:pt idx="166">
                  <c:v>111235</c:v>
                </c:pt>
                <c:pt idx="167">
                  <c:v>111221</c:v>
                </c:pt>
                <c:pt idx="168">
                  <c:v>111254</c:v>
                </c:pt>
                <c:pt idx="169">
                  <c:v>111276</c:v>
                </c:pt>
                <c:pt idx="170">
                  <c:v>111286</c:v>
                </c:pt>
                <c:pt idx="171">
                  <c:v>111270</c:v>
                </c:pt>
                <c:pt idx="172">
                  <c:v>111233</c:v>
                </c:pt>
                <c:pt idx="173">
                  <c:v>111215</c:v>
                </c:pt>
                <c:pt idx="174">
                  <c:v>111232</c:v>
                </c:pt>
                <c:pt idx="175">
                  <c:v>111248</c:v>
                </c:pt>
                <c:pt idx="176">
                  <c:v>111338</c:v>
                </c:pt>
                <c:pt idx="177">
                  <c:v>111300</c:v>
                </c:pt>
                <c:pt idx="178">
                  <c:v>111333</c:v>
                </c:pt>
                <c:pt idx="179">
                  <c:v>111273</c:v>
                </c:pt>
                <c:pt idx="180">
                  <c:v>111261</c:v>
                </c:pt>
                <c:pt idx="181">
                  <c:v>111277</c:v>
                </c:pt>
                <c:pt idx="182">
                  <c:v>111277</c:v>
                </c:pt>
                <c:pt idx="183">
                  <c:v>111323</c:v>
                </c:pt>
                <c:pt idx="184">
                  <c:v>111351</c:v>
                </c:pt>
                <c:pt idx="185">
                  <c:v>111361</c:v>
                </c:pt>
                <c:pt idx="186">
                  <c:v>111324</c:v>
                </c:pt>
                <c:pt idx="187">
                  <c:v>111260</c:v>
                </c:pt>
                <c:pt idx="188">
                  <c:v>111266</c:v>
                </c:pt>
                <c:pt idx="189">
                  <c:v>111330</c:v>
                </c:pt>
                <c:pt idx="190">
                  <c:v>111366</c:v>
                </c:pt>
                <c:pt idx="191">
                  <c:v>111407</c:v>
                </c:pt>
                <c:pt idx="192">
                  <c:v>111407</c:v>
                </c:pt>
                <c:pt idx="193">
                  <c:v>111379</c:v>
                </c:pt>
                <c:pt idx="194">
                  <c:v>111345</c:v>
                </c:pt>
                <c:pt idx="195">
                  <c:v>111360</c:v>
                </c:pt>
                <c:pt idx="196">
                  <c:v>111341</c:v>
                </c:pt>
                <c:pt idx="197">
                  <c:v>111352</c:v>
                </c:pt>
                <c:pt idx="198">
                  <c:v>111394</c:v>
                </c:pt>
                <c:pt idx="199">
                  <c:v>111431</c:v>
                </c:pt>
                <c:pt idx="200">
                  <c:v>111428</c:v>
                </c:pt>
                <c:pt idx="201">
                  <c:v>111407</c:v>
                </c:pt>
                <c:pt idx="202">
                  <c:v>111407</c:v>
                </c:pt>
                <c:pt idx="203">
                  <c:v>111481</c:v>
                </c:pt>
                <c:pt idx="204">
                  <c:v>111502</c:v>
                </c:pt>
                <c:pt idx="205">
                  <c:v>111497</c:v>
                </c:pt>
                <c:pt idx="206">
                  <c:v>111549</c:v>
                </c:pt>
                <c:pt idx="207">
                  <c:v>111516</c:v>
                </c:pt>
                <c:pt idx="208">
                  <c:v>111481</c:v>
                </c:pt>
                <c:pt idx="209">
                  <c:v>111524</c:v>
                </c:pt>
                <c:pt idx="210">
                  <c:v>111592</c:v>
                </c:pt>
                <c:pt idx="211">
                  <c:v>111555</c:v>
                </c:pt>
                <c:pt idx="212">
                  <c:v>111545</c:v>
                </c:pt>
                <c:pt idx="213">
                  <c:v>111632</c:v>
                </c:pt>
                <c:pt idx="214">
                  <c:v>111635</c:v>
                </c:pt>
                <c:pt idx="215">
                  <c:v>111592</c:v>
                </c:pt>
                <c:pt idx="216">
                  <c:v>111543</c:v>
                </c:pt>
                <c:pt idx="217">
                  <c:v>111594</c:v>
                </c:pt>
                <c:pt idx="218">
                  <c:v>111597</c:v>
                </c:pt>
                <c:pt idx="219">
                  <c:v>111647</c:v>
                </c:pt>
                <c:pt idx="220">
                  <c:v>111682</c:v>
                </c:pt>
                <c:pt idx="221">
                  <c:v>111647</c:v>
                </c:pt>
                <c:pt idx="222">
                  <c:v>111609</c:v>
                </c:pt>
                <c:pt idx="223">
                  <c:v>111613</c:v>
                </c:pt>
                <c:pt idx="224">
                  <c:v>111679</c:v>
                </c:pt>
                <c:pt idx="225">
                  <c:v>111686</c:v>
                </c:pt>
                <c:pt idx="226">
                  <c:v>111708</c:v>
                </c:pt>
                <c:pt idx="227">
                  <c:v>111655</c:v>
                </c:pt>
                <c:pt idx="228">
                  <c:v>111616</c:v>
                </c:pt>
                <c:pt idx="229">
                  <c:v>111565</c:v>
                </c:pt>
                <c:pt idx="230">
                  <c:v>111588</c:v>
                </c:pt>
                <c:pt idx="231">
                  <c:v>111603</c:v>
                </c:pt>
                <c:pt idx="232">
                  <c:v>111616</c:v>
                </c:pt>
                <c:pt idx="233">
                  <c:v>111619</c:v>
                </c:pt>
                <c:pt idx="234">
                  <c:v>111632</c:v>
                </c:pt>
                <c:pt idx="235">
                  <c:v>111641</c:v>
                </c:pt>
                <c:pt idx="236">
                  <c:v>111559</c:v>
                </c:pt>
                <c:pt idx="237">
                  <c:v>111525</c:v>
                </c:pt>
                <c:pt idx="238">
                  <c:v>111474</c:v>
                </c:pt>
                <c:pt idx="239">
                  <c:v>111347</c:v>
                </c:pt>
                <c:pt idx="240">
                  <c:v>111385</c:v>
                </c:pt>
                <c:pt idx="241">
                  <c:v>111507</c:v>
                </c:pt>
                <c:pt idx="242">
                  <c:v>111480</c:v>
                </c:pt>
                <c:pt idx="243">
                  <c:v>111447</c:v>
                </c:pt>
                <c:pt idx="244">
                  <c:v>111473</c:v>
                </c:pt>
                <c:pt idx="245">
                  <c:v>111511</c:v>
                </c:pt>
                <c:pt idx="246">
                  <c:v>111539</c:v>
                </c:pt>
                <c:pt idx="247">
                  <c:v>111615</c:v>
                </c:pt>
                <c:pt idx="248">
                  <c:v>111624</c:v>
                </c:pt>
                <c:pt idx="249">
                  <c:v>111614</c:v>
                </c:pt>
                <c:pt idx="250">
                  <c:v>111550</c:v>
                </c:pt>
                <c:pt idx="251">
                  <c:v>111489</c:v>
                </c:pt>
                <c:pt idx="252">
                  <c:v>111323</c:v>
                </c:pt>
                <c:pt idx="253">
                  <c:v>111142</c:v>
                </c:pt>
                <c:pt idx="254">
                  <c:v>111060</c:v>
                </c:pt>
                <c:pt idx="255">
                  <c:v>110995</c:v>
                </c:pt>
                <c:pt idx="256">
                  <c:v>110953</c:v>
                </c:pt>
                <c:pt idx="257">
                  <c:v>110822</c:v>
                </c:pt>
                <c:pt idx="258">
                  <c:v>110837</c:v>
                </c:pt>
                <c:pt idx="259">
                  <c:v>110715</c:v>
                </c:pt>
                <c:pt idx="260">
                  <c:v>110642</c:v>
                </c:pt>
                <c:pt idx="261">
                  <c:v>110559</c:v>
                </c:pt>
                <c:pt idx="262">
                  <c:v>110386</c:v>
                </c:pt>
                <c:pt idx="263">
                  <c:v>110330</c:v>
                </c:pt>
                <c:pt idx="264">
                  <c:v>110287</c:v>
                </c:pt>
                <c:pt idx="265">
                  <c:v>110280</c:v>
                </c:pt>
                <c:pt idx="266">
                  <c:v>110325</c:v>
                </c:pt>
                <c:pt idx="267">
                  <c:v>110283</c:v>
                </c:pt>
                <c:pt idx="268">
                  <c:v>110214</c:v>
                </c:pt>
                <c:pt idx="269">
                  <c:v>110164</c:v>
                </c:pt>
                <c:pt idx="270">
                  <c:v>110106</c:v>
                </c:pt>
                <c:pt idx="271">
                  <c:v>109976</c:v>
                </c:pt>
                <c:pt idx="272">
                  <c:v>109953</c:v>
                </c:pt>
                <c:pt idx="273">
                  <c:v>109936</c:v>
                </c:pt>
                <c:pt idx="274">
                  <c:v>109919</c:v>
                </c:pt>
                <c:pt idx="275">
                  <c:v>109897</c:v>
                </c:pt>
                <c:pt idx="276">
                  <c:v>109838</c:v>
                </c:pt>
                <c:pt idx="277">
                  <c:v>109762</c:v>
                </c:pt>
                <c:pt idx="278">
                  <c:v>109671</c:v>
                </c:pt>
                <c:pt idx="279">
                  <c:v>109540</c:v>
                </c:pt>
                <c:pt idx="280">
                  <c:v>109527</c:v>
                </c:pt>
                <c:pt idx="281">
                  <c:v>109424</c:v>
                </c:pt>
                <c:pt idx="282">
                  <c:v>109407</c:v>
                </c:pt>
                <c:pt idx="283">
                  <c:v>110212</c:v>
                </c:pt>
                <c:pt idx="284">
                  <c:v>110182</c:v>
                </c:pt>
                <c:pt idx="285">
                  <c:v>110120</c:v>
                </c:pt>
                <c:pt idx="286">
                  <c:v>110017</c:v>
                </c:pt>
                <c:pt idx="287">
                  <c:v>110078</c:v>
                </c:pt>
                <c:pt idx="288">
                  <c:v>110041</c:v>
                </c:pt>
                <c:pt idx="289">
                  <c:v>110032</c:v>
                </c:pt>
                <c:pt idx="290">
                  <c:v>110052</c:v>
                </c:pt>
                <c:pt idx="291">
                  <c:v>109949</c:v>
                </c:pt>
                <c:pt idx="292">
                  <c:v>109835</c:v>
                </c:pt>
                <c:pt idx="293">
                  <c:v>109898</c:v>
                </c:pt>
                <c:pt idx="294">
                  <c:v>110329</c:v>
                </c:pt>
                <c:pt idx="295">
                  <c:v>110491</c:v>
                </c:pt>
                <c:pt idx="296">
                  <c:v>110487</c:v>
                </c:pt>
                <c:pt idx="297">
                  <c:v>110488</c:v>
                </c:pt>
                <c:pt idx="298">
                  <c:v>110391</c:v>
                </c:pt>
                <c:pt idx="299">
                  <c:v>110364</c:v>
                </c:pt>
                <c:pt idx="300">
                  <c:v>110346</c:v>
                </c:pt>
                <c:pt idx="301">
                  <c:v>110298</c:v>
                </c:pt>
                <c:pt idx="302">
                  <c:v>110300</c:v>
                </c:pt>
                <c:pt idx="303">
                  <c:v>110322</c:v>
                </c:pt>
                <c:pt idx="304">
                  <c:v>110349</c:v>
                </c:pt>
                <c:pt idx="305">
                  <c:v>110324</c:v>
                </c:pt>
                <c:pt idx="306">
                  <c:v>110299</c:v>
                </c:pt>
                <c:pt idx="307">
                  <c:v>110266</c:v>
                </c:pt>
                <c:pt idx="308">
                  <c:v>110192</c:v>
                </c:pt>
                <c:pt idx="309">
                  <c:v>110100</c:v>
                </c:pt>
                <c:pt idx="310">
                  <c:v>110145</c:v>
                </c:pt>
                <c:pt idx="311">
                  <c:v>110152</c:v>
                </c:pt>
                <c:pt idx="312">
                  <c:v>110121</c:v>
                </c:pt>
                <c:pt idx="313">
                  <c:v>110025</c:v>
                </c:pt>
                <c:pt idx="314">
                  <c:v>110037</c:v>
                </c:pt>
                <c:pt idx="315">
                  <c:v>110030</c:v>
                </c:pt>
                <c:pt idx="316">
                  <c:v>110092</c:v>
                </c:pt>
                <c:pt idx="317">
                  <c:v>110136</c:v>
                </c:pt>
                <c:pt idx="318">
                  <c:v>110115</c:v>
                </c:pt>
                <c:pt idx="319">
                  <c:v>110066</c:v>
                </c:pt>
                <c:pt idx="320">
                  <c:v>109998</c:v>
                </c:pt>
                <c:pt idx="321">
                  <c:v>110027</c:v>
                </c:pt>
                <c:pt idx="322">
                  <c:v>110064</c:v>
                </c:pt>
                <c:pt idx="323">
                  <c:v>110042</c:v>
                </c:pt>
                <c:pt idx="324">
                  <c:v>110056</c:v>
                </c:pt>
                <c:pt idx="325">
                  <c:v>110027</c:v>
                </c:pt>
                <c:pt idx="326">
                  <c:v>109975</c:v>
                </c:pt>
                <c:pt idx="327">
                  <c:v>109925</c:v>
                </c:pt>
                <c:pt idx="328">
                  <c:v>109945</c:v>
                </c:pt>
                <c:pt idx="329">
                  <c:v>109996</c:v>
                </c:pt>
                <c:pt idx="330">
                  <c:v>109995</c:v>
                </c:pt>
                <c:pt idx="331">
                  <c:v>109997</c:v>
                </c:pt>
                <c:pt idx="332">
                  <c:v>110003</c:v>
                </c:pt>
                <c:pt idx="333">
                  <c:v>109974</c:v>
                </c:pt>
                <c:pt idx="334">
                  <c:v>109953</c:v>
                </c:pt>
                <c:pt idx="335">
                  <c:v>109983</c:v>
                </c:pt>
                <c:pt idx="336">
                  <c:v>110109</c:v>
                </c:pt>
                <c:pt idx="337">
                  <c:v>110097</c:v>
                </c:pt>
                <c:pt idx="338">
                  <c:v>110107</c:v>
                </c:pt>
                <c:pt idx="339">
                  <c:v>110101</c:v>
                </c:pt>
                <c:pt idx="340">
                  <c:v>110024</c:v>
                </c:pt>
                <c:pt idx="341">
                  <c:v>109945</c:v>
                </c:pt>
                <c:pt idx="342">
                  <c:v>109931</c:v>
                </c:pt>
                <c:pt idx="343">
                  <c:v>109990</c:v>
                </c:pt>
                <c:pt idx="344">
                  <c:v>110068</c:v>
                </c:pt>
                <c:pt idx="345">
                  <c:v>110077</c:v>
                </c:pt>
                <c:pt idx="346">
                  <c:v>110039</c:v>
                </c:pt>
                <c:pt idx="347">
                  <c:v>109989</c:v>
                </c:pt>
                <c:pt idx="348">
                  <c:v>109896</c:v>
                </c:pt>
                <c:pt idx="349">
                  <c:v>109936</c:v>
                </c:pt>
                <c:pt idx="350">
                  <c:v>109970</c:v>
                </c:pt>
                <c:pt idx="351">
                  <c:v>110009</c:v>
                </c:pt>
                <c:pt idx="352">
                  <c:v>109993</c:v>
                </c:pt>
                <c:pt idx="353">
                  <c:v>109987</c:v>
                </c:pt>
                <c:pt idx="354">
                  <c:v>109957</c:v>
                </c:pt>
                <c:pt idx="355">
                  <c:v>109917</c:v>
                </c:pt>
                <c:pt idx="356">
                  <c:v>109919</c:v>
                </c:pt>
                <c:pt idx="357">
                  <c:v>109939</c:v>
                </c:pt>
                <c:pt idx="358">
                  <c:v>109916</c:v>
                </c:pt>
                <c:pt idx="359">
                  <c:v>109913</c:v>
                </c:pt>
                <c:pt idx="360">
                  <c:v>109830</c:v>
                </c:pt>
                <c:pt idx="361">
                  <c:v>109760</c:v>
                </c:pt>
                <c:pt idx="362">
                  <c:v>109700</c:v>
                </c:pt>
                <c:pt idx="363">
                  <c:v>109714</c:v>
                </c:pt>
              </c:numCache>
            </c:numRef>
          </c:val>
          <c:smooth val="0"/>
        </c:ser>
        <c:ser>
          <c:idx val="7"/>
          <c:order val="7"/>
          <c:tx>
            <c:strRef>
              <c:f>tier4!$I$3:$I$4</c:f>
              <c:strCache>
                <c:ptCount val="1"/>
                <c:pt idx="0">
                  <c:v>travel</c:v>
                </c:pt>
              </c:strCache>
            </c:strRef>
          </c:tx>
          <c:marker>
            <c:symbol val="none"/>
          </c:marker>
          <c:cat>
            <c:strRef>
              <c:f>tier4!$A$5:$A$370</c:f>
              <c:strCache>
                <c:ptCount val="365"/>
                <c:pt idx="0">
                  <c:v>1/1/2014</c:v>
                </c:pt>
                <c:pt idx="1">
                  <c:v>1/2/2014</c:v>
                </c:pt>
                <c:pt idx="2">
                  <c:v>1/3/2014</c:v>
                </c:pt>
                <c:pt idx="3">
                  <c:v>1/4/2014</c:v>
                </c:pt>
                <c:pt idx="4">
                  <c:v>1/5/2014</c:v>
                </c:pt>
                <c:pt idx="5">
                  <c:v>1/6/2014</c:v>
                </c:pt>
                <c:pt idx="6">
                  <c:v>1/7/2014</c:v>
                </c:pt>
                <c:pt idx="7">
                  <c:v>1/8/2014</c:v>
                </c:pt>
                <c:pt idx="8">
                  <c:v>1/9/2014</c:v>
                </c:pt>
                <c:pt idx="9">
                  <c:v>1/10/2014</c:v>
                </c:pt>
                <c:pt idx="10">
                  <c:v>1/11/2014</c:v>
                </c:pt>
                <c:pt idx="11">
                  <c:v>1/12/2014</c:v>
                </c:pt>
                <c:pt idx="12">
                  <c:v>1/13/2014</c:v>
                </c:pt>
                <c:pt idx="13">
                  <c:v>1/14/2014</c:v>
                </c:pt>
                <c:pt idx="14">
                  <c:v>1/15/2014</c:v>
                </c:pt>
                <c:pt idx="15">
                  <c:v>1/16/2014</c:v>
                </c:pt>
                <c:pt idx="16">
                  <c:v>1/17/2014</c:v>
                </c:pt>
                <c:pt idx="17">
                  <c:v>1/18/2014</c:v>
                </c:pt>
                <c:pt idx="18">
                  <c:v>1/19/2014</c:v>
                </c:pt>
                <c:pt idx="19">
                  <c:v>1/20/2014</c:v>
                </c:pt>
                <c:pt idx="20">
                  <c:v>1/21/2014</c:v>
                </c:pt>
                <c:pt idx="21">
                  <c:v>1/22/2014</c:v>
                </c:pt>
                <c:pt idx="22">
                  <c:v>1/23/2014</c:v>
                </c:pt>
                <c:pt idx="23">
                  <c:v>1/24/2014</c:v>
                </c:pt>
                <c:pt idx="24">
                  <c:v>1/25/2014</c:v>
                </c:pt>
                <c:pt idx="25">
                  <c:v>1/26/2014</c:v>
                </c:pt>
                <c:pt idx="26">
                  <c:v>1/27/2014</c:v>
                </c:pt>
                <c:pt idx="27">
                  <c:v>1/28/2014</c:v>
                </c:pt>
                <c:pt idx="28">
                  <c:v>1/29/2014</c:v>
                </c:pt>
                <c:pt idx="29">
                  <c:v>1/30/2014</c:v>
                </c:pt>
                <c:pt idx="30">
                  <c:v>1/31/2014</c:v>
                </c:pt>
                <c:pt idx="31">
                  <c:v>2/1/2014</c:v>
                </c:pt>
                <c:pt idx="32">
                  <c:v>2/2/2014</c:v>
                </c:pt>
                <c:pt idx="33">
                  <c:v>2/3/2014</c:v>
                </c:pt>
                <c:pt idx="34">
                  <c:v>2/4/2014</c:v>
                </c:pt>
                <c:pt idx="35">
                  <c:v>2/5/2014</c:v>
                </c:pt>
                <c:pt idx="36">
                  <c:v>2/6/2014</c:v>
                </c:pt>
                <c:pt idx="37">
                  <c:v>2/7/2014</c:v>
                </c:pt>
                <c:pt idx="38">
                  <c:v>2/8/2014</c:v>
                </c:pt>
                <c:pt idx="39">
                  <c:v>2/9/2014</c:v>
                </c:pt>
                <c:pt idx="40">
                  <c:v>2/10/2014</c:v>
                </c:pt>
                <c:pt idx="41">
                  <c:v>2/11/2014</c:v>
                </c:pt>
                <c:pt idx="42">
                  <c:v>2/12/2014</c:v>
                </c:pt>
                <c:pt idx="43">
                  <c:v>2/13/2014</c:v>
                </c:pt>
                <c:pt idx="44">
                  <c:v>2/14/2014</c:v>
                </c:pt>
                <c:pt idx="45">
                  <c:v>2/15/2014</c:v>
                </c:pt>
                <c:pt idx="46">
                  <c:v>2/16/2014</c:v>
                </c:pt>
                <c:pt idx="47">
                  <c:v>2/17/2014</c:v>
                </c:pt>
                <c:pt idx="48">
                  <c:v>2/18/2014</c:v>
                </c:pt>
                <c:pt idx="49">
                  <c:v>2/19/2014</c:v>
                </c:pt>
                <c:pt idx="50">
                  <c:v>2/20/2014</c:v>
                </c:pt>
                <c:pt idx="51">
                  <c:v>2/21/2014</c:v>
                </c:pt>
                <c:pt idx="52">
                  <c:v>2/22/2014</c:v>
                </c:pt>
                <c:pt idx="53">
                  <c:v>2/23/2014</c:v>
                </c:pt>
                <c:pt idx="54">
                  <c:v>2/24/2014</c:v>
                </c:pt>
                <c:pt idx="55">
                  <c:v>2/25/2014</c:v>
                </c:pt>
                <c:pt idx="56">
                  <c:v>2/26/2014</c:v>
                </c:pt>
                <c:pt idx="57">
                  <c:v>2/27/2014</c:v>
                </c:pt>
                <c:pt idx="58">
                  <c:v>2/28/2014</c:v>
                </c:pt>
                <c:pt idx="59">
                  <c:v>3/1/2014</c:v>
                </c:pt>
                <c:pt idx="60">
                  <c:v>3/2/2014</c:v>
                </c:pt>
                <c:pt idx="61">
                  <c:v>3/3/2014</c:v>
                </c:pt>
                <c:pt idx="62">
                  <c:v>3/4/2014</c:v>
                </c:pt>
                <c:pt idx="63">
                  <c:v>3/5/2014</c:v>
                </c:pt>
                <c:pt idx="64">
                  <c:v>3/6/2014</c:v>
                </c:pt>
                <c:pt idx="65">
                  <c:v>3/7/2014</c:v>
                </c:pt>
                <c:pt idx="66">
                  <c:v>3/8/2014</c:v>
                </c:pt>
                <c:pt idx="67">
                  <c:v>3/9/2014</c:v>
                </c:pt>
                <c:pt idx="68">
                  <c:v>3/10/2014</c:v>
                </c:pt>
                <c:pt idx="69">
                  <c:v>3/11/2014</c:v>
                </c:pt>
                <c:pt idx="70">
                  <c:v>3/12/2014</c:v>
                </c:pt>
                <c:pt idx="71">
                  <c:v>3/13/2014</c:v>
                </c:pt>
                <c:pt idx="72">
                  <c:v>3/14/2014</c:v>
                </c:pt>
                <c:pt idx="73">
                  <c:v>3/15/2014</c:v>
                </c:pt>
                <c:pt idx="74">
                  <c:v>3/16/2014</c:v>
                </c:pt>
                <c:pt idx="75">
                  <c:v>3/17/2014</c:v>
                </c:pt>
                <c:pt idx="76">
                  <c:v>3/18/2014</c:v>
                </c:pt>
                <c:pt idx="77">
                  <c:v>3/19/2014</c:v>
                </c:pt>
                <c:pt idx="78">
                  <c:v>3/20/2014</c:v>
                </c:pt>
                <c:pt idx="79">
                  <c:v>3/21/2014</c:v>
                </c:pt>
                <c:pt idx="80">
                  <c:v>3/22/2014</c:v>
                </c:pt>
                <c:pt idx="81">
                  <c:v>3/23/2014</c:v>
                </c:pt>
                <c:pt idx="82">
                  <c:v>3/24/2014</c:v>
                </c:pt>
                <c:pt idx="83">
                  <c:v>3/25/2014</c:v>
                </c:pt>
                <c:pt idx="84">
                  <c:v>3/26/2014</c:v>
                </c:pt>
                <c:pt idx="85">
                  <c:v>3/27/2014</c:v>
                </c:pt>
                <c:pt idx="86">
                  <c:v>3/28/2014</c:v>
                </c:pt>
                <c:pt idx="87">
                  <c:v>3/29/2014</c:v>
                </c:pt>
                <c:pt idx="88">
                  <c:v>3/30/2014</c:v>
                </c:pt>
                <c:pt idx="89">
                  <c:v>3/31/2014</c:v>
                </c:pt>
                <c:pt idx="90">
                  <c:v>4/1/2014</c:v>
                </c:pt>
                <c:pt idx="91">
                  <c:v>4/2/2014</c:v>
                </c:pt>
                <c:pt idx="92">
                  <c:v>4/3/2014</c:v>
                </c:pt>
                <c:pt idx="93">
                  <c:v>4/4/2014</c:v>
                </c:pt>
                <c:pt idx="94">
                  <c:v>4/5/2014</c:v>
                </c:pt>
                <c:pt idx="95">
                  <c:v>4/6/2014</c:v>
                </c:pt>
                <c:pt idx="96">
                  <c:v>4/7/2014</c:v>
                </c:pt>
                <c:pt idx="97">
                  <c:v>4/8/2014</c:v>
                </c:pt>
                <c:pt idx="98">
                  <c:v>4/9/2014</c:v>
                </c:pt>
                <c:pt idx="99">
                  <c:v>4/10/2014</c:v>
                </c:pt>
                <c:pt idx="100">
                  <c:v>4/11/2014</c:v>
                </c:pt>
                <c:pt idx="101">
                  <c:v>4/12/2014</c:v>
                </c:pt>
                <c:pt idx="102">
                  <c:v>4/13/2014</c:v>
                </c:pt>
                <c:pt idx="103">
                  <c:v>4/14/2014</c:v>
                </c:pt>
                <c:pt idx="104">
                  <c:v>4/15/2014</c:v>
                </c:pt>
                <c:pt idx="105">
                  <c:v>4/16/2014</c:v>
                </c:pt>
                <c:pt idx="106">
                  <c:v>4/17/2014</c:v>
                </c:pt>
                <c:pt idx="107">
                  <c:v>4/18/2014</c:v>
                </c:pt>
                <c:pt idx="108">
                  <c:v>4/19/2014</c:v>
                </c:pt>
                <c:pt idx="109">
                  <c:v>4/20/2014</c:v>
                </c:pt>
                <c:pt idx="110">
                  <c:v>4/21/2014</c:v>
                </c:pt>
                <c:pt idx="111">
                  <c:v>4/22/2014</c:v>
                </c:pt>
                <c:pt idx="112">
                  <c:v>4/23/2014</c:v>
                </c:pt>
                <c:pt idx="113">
                  <c:v>4/24/2014</c:v>
                </c:pt>
                <c:pt idx="114">
                  <c:v>4/25/2014</c:v>
                </c:pt>
                <c:pt idx="115">
                  <c:v>4/26/2014</c:v>
                </c:pt>
                <c:pt idx="116">
                  <c:v>4/27/2014</c:v>
                </c:pt>
                <c:pt idx="117">
                  <c:v>4/28/2014</c:v>
                </c:pt>
                <c:pt idx="118">
                  <c:v>4/29/2014</c:v>
                </c:pt>
                <c:pt idx="119">
                  <c:v>4/30/2014</c:v>
                </c:pt>
                <c:pt idx="120">
                  <c:v>5/1/2014</c:v>
                </c:pt>
                <c:pt idx="121">
                  <c:v>5/2/2014</c:v>
                </c:pt>
                <c:pt idx="122">
                  <c:v>5/3/2014</c:v>
                </c:pt>
                <c:pt idx="123">
                  <c:v>5/4/2014</c:v>
                </c:pt>
                <c:pt idx="124">
                  <c:v>5/5/2014</c:v>
                </c:pt>
                <c:pt idx="125">
                  <c:v>5/6/2014</c:v>
                </c:pt>
                <c:pt idx="126">
                  <c:v>5/7/2014</c:v>
                </c:pt>
                <c:pt idx="127">
                  <c:v>5/8/2014</c:v>
                </c:pt>
                <c:pt idx="128">
                  <c:v>5/9/2014</c:v>
                </c:pt>
                <c:pt idx="129">
                  <c:v>5/10/2014</c:v>
                </c:pt>
                <c:pt idx="130">
                  <c:v>5/11/2014</c:v>
                </c:pt>
                <c:pt idx="131">
                  <c:v>5/12/2014</c:v>
                </c:pt>
                <c:pt idx="132">
                  <c:v>5/13/2014</c:v>
                </c:pt>
                <c:pt idx="133">
                  <c:v>5/14/2014</c:v>
                </c:pt>
                <c:pt idx="134">
                  <c:v>5/15/2014</c:v>
                </c:pt>
                <c:pt idx="135">
                  <c:v>5/16/2014</c:v>
                </c:pt>
                <c:pt idx="136">
                  <c:v>5/17/2014</c:v>
                </c:pt>
                <c:pt idx="137">
                  <c:v>5/18/2014</c:v>
                </c:pt>
                <c:pt idx="138">
                  <c:v>5/19/2014</c:v>
                </c:pt>
                <c:pt idx="139">
                  <c:v>5/20/2014</c:v>
                </c:pt>
                <c:pt idx="140">
                  <c:v>5/21/2014</c:v>
                </c:pt>
                <c:pt idx="141">
                  <c:v>5/22/2014</c:v>
                </c:pt>
                <c:pt idx="142">
                  <c:v>5/23/2014</c:v>
                </c:pt>
                <c:pt idx="143">
                  <c:v>5/24/2014</c:v>
                </c:pt>
                <c:pt idx="144">
                  <c:v>5/25/2014</c:v>
                </c:pt>
                <c:pt idx="145">
                  <c:v>5/26/2014</c:v>
                </c:pt>
                <c:pt idx="146">
                  <c:v>5/27/2014</c:v>
                </c:pt>
                <c:pt idx="147">
                  <c:v>5/28/2014</c:v>
                </c:pt>
                <c:pt idx="148">
                  <c:v>5/29/2014</c:v>
                </c:pt>
                <c:pt idx="149">
                  <c:v>5/30/2014</c:v>
                </c:pt>
                <c:pt idx="150">
                  <c:v>5/31/2014</c:v>
                </c:pt>
                <c:pt idx="151">
                  <c:v>6/1/2014</c:v>
                </c:pt>
                <c:pt idx="152">
                  <c:v>6/2/2014</c:v>
                </c:pt>
                <c:pt idx="153">
                  <c:v>6/3/2014</c:v>
                </c:pt>
                <c:pt idx="154">
                  <c:v>6/4/2014</c:v>
                </c:pt>
                <c:pt idx="155">
                  <c:v>6/5/2014</c:v>
                </c:pt>
                <c:pt idx="156">
                  <c:v>6/6/2014</c:v>
                </c:pt>
                <c:pt idx="157">
                  <c:v>6/7/2014</c:v>
                </c:pt>
                <c:pt idx="158">
                  <c:v>6/8/2014</c:v>
                </c:pt>
                <c:pt idx="159">
                  <c:v>6/9/2014</c:v>
                </c:pt>
                <c:pt idx="160">
                  <c:v>6/10/2014</c:v>
                </c:pt>
                <c:pt idx="161">
                  <c:v>6/11/2014</c:v>
                </c:pt>
                <c:pt idx="162">
                  <c:v>6/12/2014</c:v>
                </c:pt>
                <c:pt idx="163">
                  <c:v>6/13/2014</c:v>
                </c:pt>
                <c:pt idx="164">
                  <c:v>6/14/2014</c:v>
                </c:pt>
                <c:pt idx="165">
                  <c:v>6/15/2014</c:v>
                </c:pt>
                <c:pt idx="166">
                  <c:v>6/16/2014</c:v>
                </c:pt>
                <c:pt idx="167">
                  <c:v>6/17/2014</c:v>
                </c:pt>
                <c:pt idx="168">
                  <c:v>6/18/2014</c:v>
                </c:pt>
                <c:pt idx="169">
                  <c:v>6/19/2014</c:v>
                </c:pt>
                <c:pt idx="170">
                  <c:v>6/20/2014</c:v>
                </c:pt>
                <c:pt idx="171">
                  <c:v>6/21/2014</c:v>
                </c:pt>
                <c:pt idx="172">
                  <c:v>6/22/2014</c:v>
                </c:pt>
                <c:pt idx="173">
                  <c:v>6/23/2014</c:v>
                </c:pt>
                <c:pt idx="174">
                  <c:v>6/24/2014</c:v>
                </c:pt>
                <c:pt idx="175">
                  <c:v>6/25/2014</c:v>
                </c:pt>
                <c:pt idx="176">
                  <c:v>6/26/2014</c:v>
                </c:pt>
                <c:pt idx="177">
                  <c:v>6/27/2014</c:v>
                </c:pt>
                <c:pt idx="178">
                  <c:v>6/28/2014</c:v>
                </c:pt>
                <c:pt idx="179">
                  <c:v>6/29/2014</c:v>
                </c:pt>
                <c:pt idx="180">
                  <c:v>6/30/2014</c:v>
                </c:pt>
                <c:pt idx="181">
                  <c:v>7/1/2014</c:v>
                </c:pt>
                <c:pt idx="182">
                  <c:v>7/2/2014</c:v>
                </c:pt>
                <c:pt idx="183">
                  <c:v>7/3/2014</c:v>
                </c:pt>
                <c:pt idx="184">
                  <c:v>7/4/2014</c:v>
                </c:pt>
                <c:pt idx="185">
                  <c:v>7/5/2014</c:v>
                </c:pt>
                <c:pt idx="186">
                  <c:v>7/6/2014</c:v>
                </c:pt>
                <c:pt idx="187">
                  <c:v>7/7/2014</c:v>
                </c:pt>
                <c:pt idx="188">
                  <c:v>7/8/2014</c:v>
                </c:pt>
                <c:pt idx="189">
                  <c:v>7/9/2014</c:v>
                </c:pt>
                <c:pt idx="190">
                  <c:v>7/10/2014</c:v>
                </c:pt>
                <c:pt idx="191">
                  <c:v>7/11/2014</c:v>
                </c:pt>
                <c:pt idx="192">
                  <c:v>7/12/2014</c:v>
                </c:pt>
                <c:pt idx="193">
                  <c:v>7/13/2014</c:v>
                </c:pt>
                <c:pt idx="194">
                  <c:v>7/14/2014</c:v>
                </c:pt>
                <c:pt idx="195">
                  <c:v>7/15/2014</c:v>
                </c:pt>
                <c:pt idx="196">
                  <c:v>7/16/2014</c:v>
                </c:pt>
                <c:pt idx="197">
                  <c:v>7/17/2014</c:v>
                </c:pt>
                <c:pt idx="198">
                  <c:v>7/18/2014</c:v>
                </c:pt>
                <c:pt idx="199">
                  <c:v>7/19/2014</c:v>
                </c:pt>
                <c:pt idx="200">
                  <c:v>7/20/2014</c:v>
                </c:pt>
                <c:pt idx="201">
                  <c:v>7/21/2014</c:v>
                </c:pt>
                <c:pt idx="202">
                  <c:v>7/22/2014</c:v>
                </c:pt>
                <c:pt idx="203">
                  <c:v>7/23/2014</c:v>
                </c:pt>
                <c:pt idx="204">
                  <c:v>7/24/2014</c:v>
                </c:pt>
                <c:pt idx="205">
                  <c:v>7/25/2014</c:v>
                </c:pt>
                <c:pt idx="206">
                  <c:v>7/26/2014</c:v>
                </c:pt>
                <c:pt idx="207">
                  <c:v>7/27/2014</c:v>
                </c:pt>
                <c:pt idx="208">
                  <c:v>7/28/2014</c:v>
                </c:pt>
                <c:pt idx="209">
                  <c:v>7/29/2014</c:v>
                </c:pt>
                <c:pt idx="210">
                  <c:v>7/30/2014</c:v>
                </c:pt>
                <c:pt idx="211">
                  <c:v>7/31/2014</c:v>
                </c:pt>
                <c:pt idx="212">
                  <c:v>8/1/2014</c:v>
                </c:pt>
                <c:pt idx="213">
                  <c:v>8/2/2014</c:v>
                </c:pt>
                <c:pt idx="214">
                  <c:v>8/3/2014</c:v>
                </c:pt>
                <c:pt idx="215">
                  <c:v>8/4/2014</c:v>
                </c:pt>
                <c:pt idx="216">
                  <c:v>8/5/2014</c:v>
                </c:pt>
                <c:pt idx="217">
                  <c:v>8/6/2014</c:v>
                </c:pt>
                <c:pt idx="218">
                  <c:v>8/7/2014</c:v>
                </c:pt>
                <c:pt idx="219">
                  <c:v>8/8/2014</c:v>
                </c:pt>
                <c:pt idx="220">
                  <c:v>8/9/2014</c:v>
                </c:pt>
                <c:pt idx="221">
                  <c:v>8/10/2014</c:v>
                </c:pt>
                <c:pt idx="222">
                  <c:v>8/11/2014</c:v>
                </c:pt>
                <c:pt idx="223">
                  <c:v>8/12/2014</c:v>
                </c:pt>
                <c:pt idx="224">
                  <c:v>8/13/2014</c:v>
                </c:pt>
                <c:pt idx="225">
                  <c:v>8/14/2014</c:v>
                </c:pt>
                <c:pt idx="226">
                  <c:v>8/15/2014</c:v>
                </c:pt>
                <c:pt idx="227">
                  <c:v>8/16/2014</c:v>
                </c:pt>
                <c:pt idx="228">
                  <c:v>8/17/2014</c:v>
                </c:pt>
                <c:pt idx="229">
                  <c:v>8/18/2014</c:v>
                </c:pt>
                <c:pt idx="230">
                  <c:v>8/19/2014</c:v>
                </c:pt>
                <c:pt idx="231">
                  <c:v>8/20/2014</c:v>
                </c:pt>
                <c:pt idx="232">
                  <c:v>8/21/2014</c:v>
                </c:pt>
                <c:pt idx="233">
                  <c:v>8/22/2014</c:v>
                </c:pt>
                <c:pt idx="234">
                  <c:v>8/23/2014</c:v>
                </c:pt>
                <c:pt idx="235">
                  <c:v>8/24/2014</c:v>
                </c:pt>
                <c:pt idx="236">
                  <c:v>8/25/2014</c:v>
                </c:pt>
                <c:pt idx="237">
                  <c:v>8/26/2014</c:v>
                </c:pt>
                <c:pt idx="238">
                  <c:v>8/27/2014</c:v>
                </c:pt>
                <c:pt idx="239">
                  <c:v>8/28/2014</c:v>
                </c:pt>
                <c:pt idx="240">
                  <c:v>8/29/2014</c:v>
                </c:pt>
                <c:pt idx="241">
                  <c:v>8/30/2014</c:v>
                </c:pt>
                <c:pt idx="242">
                  <c:v>8/31/2014</c:v>
                </c:pt>
                <c:pt idx="243">
                  <c:v>9/1/2014</c:v>
                </c:pt>
                <c:pt idx="244">
                  <c:v>9/2/2014</c:v>
                </c:pt>
                <c:pt idx="245">
                  <c:v>9/3/2014</c:v>
                </c:pt>
                <c:pt idx="246">
                  <c:v>9/4/2014</c:v>
                </c:pt>
                <c:pt idx="247">
                  <c:v>9/5/2014</c:v>
                </c:pt>
                <c:pt idx="248">
                  <c:v>9/6/2014</c:v>
                </c:pt>
                <c:pt idx="249">
                  <c:v>9/7/2014</c:v>
                </c:pt>
                <c:pt idx="250">
                  <c:v>9/8/2014</c:v>
                </c:pt>
                <c:pt idx="251">
                  <c:v>9/9/2014</c:v>
                </c:pt>
                <c:pt idx="252">
                  <c:v>9/10/2014</c:v>
                </c:pt>
                <c:pt idx="253">
                  <c:v>9/11/2014</c:v>
                </c:pt>
                <c:pt idx="254">
                  <c:v>9/12/2014</c:v>
                </c:pt>
                <c:pt idx="255">
                  <c:v>9/13/2014</c:v>
                </c:pt>
                <c:pt idx="256">
                  <c:v>9/14/2014</c:v>
                </c:pt>
                <c:pt idx="257">
                  <c:v>9/15/2014</c:v>
                </c:pt>
                <c:pt idx="258">
                  <c:v>9/16/2014</c:v>
                </c:pt>
                <c:pt idx="259">
                  <c:v>9/17/2014</c:v>
                </c:pt>
                <c:pt idx="260">
                  <c:v>9/18/2014</c:v>
                </c:pt>
                <c:pt idx="261">
                  <c:v>9/19/2014</c:v>
                </c:pt>
                <c:pt idx="262">
                  <c:v>9/20/2014</c:v>
                </c:pt>
                <c:pt idx="263">
                  <c:v>9/21/2014</c:v>
                </c:pt>
                <c:pt idx="264">
                  <c:v>9/22/2014</c:v>
                </c:pt>
                <c:pt idx="265">
                  <c:v>9/23/2014</c:v>
                </c:pt>
                <c:pt idx="266">
                  <c:v>9/24/2014</c:v>
                </c:pt>
                <c:pt idx="267">
                  <c:v>9/25/2014</c:v>
                </c:pt>
                <c:pt idx="268">
                  <c:v>9/26/2014</c:v>
                </c:pt>
                <c:pt idx="269">
                  <c:v>9/27/2014</c:v>
                </c:pt>
                <c:pt idx="270">
                  <c:v>9/28/2014</c:v>
                </c:pt>
                <c:pt idx="271">
                  <c:v>9/29/2014</c:v>
                </c:pt>
                <c:pt idx="272">
                  <c:v>9/30/2014</c:v>
                </c:pt>
                <c:pt idx="273">
                  <c:v>10/1/2014</c:v>
                </c:pt>
                <c:pt idx="274">
                  <c:v>10/2/2014</c:v>
                </c:pt>
                <c:pt idx="275">
                  <c:v>10/3/2014</c:v>
                </c:pt>
                <c:pt idx="276">
                  <c:v>10/4/2014</c:v>
                </c:pt>
                <c:pt idx="277">
                  <c:v>10/5/2014</c:v>
                </c:pt>
                <c:pt idx="278">
                  <c:v>10/6/2014</c:v>
                </c:pt>
                <c:pt idx="279">
                  <c:v>10/7/2014</c:v>
                </c:pt>
                <c:pt idx="280">
                  <c:v>10/8/2014</c:v>
                </c:pt>
                <c:pt idx="281">
                  <c:v>10/9/2014</c:v>
                </c:pt>
                <c:pt idx="282">
                  <c:v>10/10/2014</c:v>
                </c:pt>
                <c:pt idx="283">
                  <c:v>10/11/2014</c:v>
                </c:pt>
                <c:pt idx="284">
                  <c:v>10/12/2014</c:v>
                </c:pt>
                <c:pt idx="285">
                  <c:v>10/13/2014</c:v>
                </c:pt>
                <c:pt idx="286">
                  <c:v>10/14/2014</c:v>
                </c:pt>
                <c:pt idx="287">
                  <c:v>10/15/2014</c:v>
                </c:pt>
                <c:pt idx="288">
                  <c:v>10/16/2014</c:v>
                </c:pt>
                <c:pt idx="289">
                  <c:v>10/17/2014</c:v>
                </c:pt>
                <c:pt idx="290">
                  <c:v>10/18/2014</c:v>
                </c:pt>
                <c:pt idx="291">
                  <c:v>10/19/2014</c:v>
                </c:pt>
                <c:pt idx="292">
                  <c:v>10/20/2014</c:v>
                </c:pt>
                <c:pt idx="293">
                  <c:v>10/21/2014</c:v>
                </c:pt>
                <c:pt idx="294">
                  <c:v>10/22/2014</c:v>
                </c:pt>
                <c:pt idx="295">
                  <c:v>10/23/2014</c:v>
                </c:pt>
                <c:pt idx="296">
                  <c:v>10/24/2014</c:v>
                </c:pt>
                <c:pt idx="297">
                  <c:v>10/25/2014</c:v>
                </c:pt>
                <c:pt idx="298">
                  <c:v>10/26/2014</c:v>
                </c:pt>
                <c:pt idx="299">
                  <c:v>10/27/2014</c:v>
                </c:pt>
                <c:pt idx="300">
                  <c:v>10/28/2014</c:v>
                </c:pt>
                <c:pt idx="301">
                  <c:v>10/29/2014</c:v>
                </c:pt>
                <c:pt idx="302">
                  <c:v>10/30/2014</c:v>
                </c:pt>
                <c:pt idx="303">
                  <c:v>10/31/2014</c:v>
                </c:pt>
                <c:pt idx="304">
                  <c:v>11/1/2014</c:v>
                </c:pt>
                <c:pt idx="305">
                  <c:v>11/2/2014</c:v>
                </c:pt>
                <c:pt idx="306">
                  <c:v>11/3/2014</c:v>
                </c:pt>
                <c:pt idx="307">
                  <c:v>11/4/2014</c:v>
                </c:pt>
                <c:pt idx="308">
                  <c:v>11/5/2014</c:v>
                </c:pt>
                <c:pt idx="309">
                  <c:v>11/6/2014</c:v>
                </c:pt>
                <c:pt idx="310">
                  <c:v>11/7/2014</c:v>
                </c:pt>
                <c:pt idx="311">
                  <c:v>11/8/2014</c:v>
                </c:pt>
                <c:pt idx="312">
                  <c:v>11/9/2014</c:v>
                </c:pt>
                <c:pt idx="313">
                  <c:v>11/10/2014</c:v>
                </c:pt>
                <c:pt idx="314">
                  <c:v>11/11/2014</c:v>
                </c:pt>
                <c:pt idx="315">
                  <c:v>11/12/2014</c:v>
                </c:pt>
                <c:pt idx="316">
                  <c:v>11/13/2014</c:v>
                </c:pt>
                <c:pt idx="317">
                  <c:v>11/14/2014</c:v>
                </c:pt>
                <c:pt idx="318">
                  <c:v>11/15/2014</c:v>
                </c:pt>
                <c:pt idx="319">
                  <c:v>11/16/2014</c:v>
                </c:pt>
                <c:pt idx="320">
                  <c:v>11/17/2014</c:v>
                </c:pt>
                <c:pt idx="321">
                  <c:v>11/18/2014</c:v>
                </c:pt>
                <c:pt idx="322">
                  <c:v>11/19/2014</c:v>
                </c:pt>
                <c:pt idx="323">
                  <c:v>11/20/2014</c:v>
                </c:pt>
                <c:pt idx="324">
                  <c:v>11/21/2014</c:v>
                </c:pt>
                <c:pt idx="325">
                  <c:v>11/22/2014</c:v>
                </c:pt>
                <c:pt idx="326">
                  <c:v>11/23/2014</c:v>
                </c:pt>
                <c:pt idx="327">
                  <c:v>11/24/2014</c:v>
                </c:pt>
                <c:pt idx="328">
                  <c:v>11/25/2014</c:v>
                </c:pt>
                <c:pt idx="329">
                  <c:v>11/26/2014</c:v>
                </c:pt>
                <c:pt idx="330">
                  <c:v>11/27/2014</c:v>
                </c:pt>
                <c:pt idx="331">
                  <c:v>11/28/2014</c:v>
                </c:pt>
                <c:pt idx="332">
                  <c:v>11/29/2014</c:v>
                </c:pt>
                <c:pt idx="333">
                  <c:v>11/30/2014</c:v>
                </c:pt>
                <c:pt idx="334">
                  <c:v>12/1/2014</c:v>
                </c:pt>
                <c:pt idx="335">
                  <c:v>12/2/2014</c:v>
                </c:pt>
                <c:pt idx="336">
                  <c:v>12/3/2014</c:v>
                </c:pt>
                <c:pt idx="337">
                  <c:v>12/4/2014</c:v>
                </c:pt>
                <c:pt idx="338">
                  <c:v>12/5/2014</c:v>
                </c:pt>
                <c:pt idx="339">
                  <c:v>12/6/2014</c:v>
                </c:pt>
                <c:pt idx="340">
                  <c:v>12/7/2014</c:v>
                </c:pt>
                <c:pt idx="341">
                  <c:v>12/8/2014</c:v>
                </c:pt>
                <c:pt idx="342">
                  <c:v>12/9/2014</c:v>
                </c:pt>
                <c:pt idx="343">
                  <c:v>12/10/2014</c:v>
                </c:pt>
                <c:pt idx="344">
                  <c:v>12/11/2014</c:v>
                </c:pt>
                <c:pt idx="345">
                  <c:v>12/12/2014</c:v>
                </c:pt>
                <c:pt idx="346">
                  <c:v>12/13/2014</c:v>
                </c:pt>
                <c:pt idx="347">
                  <c:v>12/14/2014</c:v>
                </c:pt>
                <c:pt idx="348">
                  <c:v>12/15/2014</c:v>
                </c:pt>
                <c:pt idx="349">
                  <c:v>12/16/2014</c:v>
                </c:pt>
                <c:pt idx="350">
                  <c:v>12/17/2014</c:v>
                </c:pt>
                <c:pt idx="351">
                  <c:v>12/18/2014</c:v>
                </c:pt>
                <c:pt idx="352">
                  <c:v>12/19/2014</c:v>
                </c:pt>
                <c:pt idx="353">
                  <c:v>12/20/2014</c:v>
                </c:pt>
                <c:pt idx="354">
                  <c:v>12/21/2014</c:v>
                </c:pt>
                <c:pt idx="355">
                  <c:v>12/22/2014</c:v>
                </c:pt>
                <c:pt idx="356">
                  <c:v>12/23/2014</c:v>
                </c:pt>
                <c:pt idx="357">
                  <c:v>12/24/2014</c:v>
                </c:pt>
                <c:pt idx="358">
                  <c:v>12/25/2014</c:v>
                </c:pt>
                <c:pt idx="359">
                  <c:v>12/26/2014</c:v>
                </c:pt>
                <c:pt idx="360">
                  <c:v>12/27/2014</c:v>
                </c:pt>
                <c:pt idx="361">
                  <c:v>12/28/2014</c:v>
                </c:pt>
                <c:pt idx="362">
                  <c:v>12/29/2014</c:v>
                </c:pt>
                <c:pt idx="363">
                  <c:v>12/30/2014</c:v>
                </c:pt>
                <c:pt idx="364">
                  <c:v>12/31/2014</c:v>
                </c:pt>
              </c:strCache>
            </c:strRef>
          </c:cat>
          <c:val>
            <c:numRef>
              <c:f>tier4!$I$5:$I$370</c:f>
              <c:numCache>
                <c:formatCode>General</c:formatCode>
                <c:ptCount val="365"/>
                <c:pt idx="0">
                  <c:v>18960</c:v>
                </c:pt>
                <c:pt idx="1">
                  <c:v>18955</c:v>
                </c:pt>
                <c:pt idx="2">
                  <c:v>18954</c:v>
                </c:pt>
                <c:pt idx="3">
                  <c:v>18953</c:v>
                </c:pt>
                <c:pt idx="4">
                  <c:v>18940</c:v>
                </c:pt>
                <c:pt idx="5">
                  <c:v>18941</c:v>
                </c:pt>
                <c:pt idx="6">
                  <c:v>18941</c:v>
                </c:pt>
                <c:pt idx="7">
                  <c:v>18954</c:v>
                </c:pt>
                <c:pt idx="8">
                  <c:v>18956</c:v>
                </c:pt>
                <c:pt idx="9">
                  <c:v>18956</c:v>
                </c:pt>
                <c:pt idx="10">
                  <c:v>18953</c:v>
                </c:pt>
                <c:pt idx="11">
                  <c:v>18947</c:v>
                </c:pt>
                <c:pt idx="12">
                  <c:v>18945</c:v>
                </c:pt>
                <c:pt idx="13">
                  <c:v>18945</c:v>
                </c:pt>
                <c:pt idx="14">
                  <c:v>18952</c:v>
                </c:pt>
                <c:pt idx="15">
                  <c:v>18955</c:v>
                </c:pt>
                <c:pt idx="16">
                  <c:v>18954</c:v>
                </c:pt>
                <c:pt idx="17">
                  <c:v>18951</c:v>
                </c:pt>
                <c:pt idx="18">
                  <c:v>18941</c:v>
                </c:pt>
                <c:pt idx="19">
                  <c:v>18955</c:v>
                </c:pt>
                <c:pt idx="20">
                  <c:v>18923</c:v>
                </c:pt>
                <c:pt idx="21">
                  <c:v>18929</c:v>
                </c:pt>
                <c:pt idx="22">
                  <c:v>18931</c:v>
                </c:pt>
                <c:pt idx="23">
                  <c:v>18931</c:v>
                </c:pt>
                <c:pt idx="24">
                  <c:v>18926</c:v>
                </c:pt>
                <c:pt idx="25">
                  <c:v>18915</c:v>
                </c:pt>
                <c:pt idx="26">
                  <c:v>18906</c:v>
                </c:pt>
                <c:pt idx="27">
                  <c:v>18910</c:v>
                </c:pt>
                <c:pt idx="28">
                  <c:v>18902</c:v>
                </c:pt>
                <c:pt idx="29">
                  <c:v>18901</c:v>
                </c:pt>
                <c:pt idx="30">
                  <c:v>18902</c:v>
                </c:pt>
                <c:pt idx="31">
                  <c:v>18899</c:v>
                </c:pt>
                <c:pt idx="32">
                  <c:v>18889</c:v>
                </c:pt>
                <c:pt idx="33">
                  <c:v>18888</c:v>
                </c:pt>
                <c:pt idx="34">
                  <c:v>18888</c:v>
                </c:pt>
                <c:pt idx="35">
                  <c:v>18893</c:v>
                </c:pt>
                <c:pt idx="36">
                  <c:v>18906</c:v>
                </c:pt>
                <c:pt idx="37">
                  <c:v>18906</c:v>
                </c:pt>
                <c:pt idx="38">
                  <c:v>18925</c:v>
                </c:pt>
                <c:pt idx="39">
                  <c:v>18917</c:v>
                </c:pt>
                <c:pt idx="40">
                  <c:v>18917</c:v>
                </c:pt>
                <c:pt idx="41">
                  <c:v>18919</c:v>
                </c:pt>
                <c:pt idx="42">
                  <c:v>18925</c:v>
                </c:pt>
                <c:pt idx="43">
                  <c:v>18928</c:v>
                </c:pt>
                <c:pt idx="44">
                  <c:v>18931</c:v>
                </c:pt>
                <c:pt idx="45">
                  <c:v>18924</c:v>
                </c:pt>
                <c:pt idx="46">
                  <c:v>18924</c:v>
                </c:pt>
                <c:pt idx="47">
                  <c:v>18912</c:v>
                </c:pt>
                <c:pt idx="48">
                  <c:v>18912</c:v>
                </c:pt>
                <c:pt idx="49">
                  <c:v>18914</c:v>
                </c:pt>
                <c:pt idx="50">
                  <c:v>18922</c:v>
                </c:pt>
                <c:pt idx="51">
                  <c:v>18925</c:v>
                </c:pt>
                <c:pt idx="52">
                  <c:v>18927</c:v>
                </c:pt>
                <c:pt idx="53">
                  <c:v>18924</c:v>
                </c:pt>
                <c:pt idx="54">
                  <c:v>18925</c:v>
                </c:pt>
                <c:pt idx="55">
                  <c:v>18920</c:v>
                </c:pt>
                <c:pt idx="56">
                  <c:v>18922</c:v>
                </c:pt>
                <c:pt idx="57">
                  <c:v>18914</c:v>
                </c:pt>
                <c:pt idx="58">
                  <c:v>18924</c:v>
                </c:pt>
                <c:pt idx="59">
                  <c:v>18924</c:v>
                </c:pt>
                <c:pt idx="60">
                  <c:v>18891</c:v>
                </c:pt>
                <c:pt idx="61">
                  <c:v>18892</c:v>
                </c:pt>
                <c:pt idx="62">
                  <c:v>18892</c:v>
                </c:pt>
                <c:pt idx="63">
                  <c:v>18895</c:v>
                </c:pt>
                <c:pt idx="64">
                  <c:v>18893</c:v>
                </c:pt>
                <c:pt idx="65">
                  <c:v>18893</c:v>
                </c:pt>
                <c:pt idx="66">
                  <c:v>18885</c:v>
                </c:pt>
                <c:pt idx="67">
                  <c:v>18879</c:v>
                </c:pt>
                <c:pt idx="68">
                  <c:v>18879</c:v>
                </c:pt>
                <c:pt idx="69">
                  <c:v>18881</c:v>
                </c:pt>
                <c:pt idx="70">
                  <c:v>18887</c:v>
                </c:pt>
                <c:pt idx="71">
                  <c:v>18889</c:v>
                </c:pt>
                <c:pt idx="72">
                  <c:v>18901</c:v>
                </c:pt>
                <c:pt idx="73">
                  <c:v>18870</c:v>
                </c:pt>
                <c:pt idx="74">
                  <c:v>18870</c:v>
                </c:pt>
                <c:pt idx="75">
                  <c:v>18870</c:v>
                </c:pt>
                <c:pt idx="76">
                  <c:v>18876</c:v>
                </c:pt>
                <c:pt idx="77">
                  <c:v>18876</c:v>
                </c:pt>
                <c:pt idx="78">
                  <c:v>18866</c:v>
                </c:pt>
                <c:pt idx="79">
                  <c:v>18863</c:v>
                </c:pt>
                <c:pt idx="80">
                  <c:v>18862</c:v>
                </c:pt>
                <c:pt idx="81">
                  <c:v>18845</c:v>
                </c:pt>
                <c:pt idx="82">
                  <c:v>18832</c:v>
                </c:pt>
                <c:pt idx="83">
                  <c:v>18831</c:v>
                </c:pt>
                <c:pt idx="84">
                  <c:v>18831</c:v>
                </c:pt>
                <c:pt idx="85">
                  <c:v>18832</c:v>
                </c:pt>
                <c:pt idx="86">
                  <c:v>18832</c:v>
                </c:pt>
                <c:pt idx="87">
                  <c:v>18832</c:v>
                </c:pt>
                <c:pt idx="88">
                  <c:v>18815</c:v>
                </c:pt>
                <c:pt idx="89">
                  <c:v>18815</c:v>
                </c:pt>
                <c:pt idx="90">
                  <c:v>18809</c:v>
                </c:pt>
                <c:pt idx="91">
                  <c:v>18811</c:v>
                </c:pt>
                <c:pt idx="92">
                  <c:v>18811</c:v>
                </c:pt>
                <c:pt idx="93">
                  <c:v>18826</c:v>
                </c:pt>
                <c:pt idx="94">
                  <c:v>18839</c:v>
                </c:pt>
                <c:pt idx="95">
                  <c:v>18825</c:v>
                </c:pt>
                <c:pt idx="96">
                  <c:v>18830</c:v>
                </c:pt>
                <c:pt idx="97">
                  <c:v>18835</c:v>
                </c:pt>
                <c:pt idx="98">
                  <c:v>18841</c:v>
                </c:pt>
                <c:pt idx="99">
                  <c:v>18849</c:v>
                </c:pt>
                <c:pt idx="100">
                  <c:v>18858</c:v>
                </c:pt>
                <c:pt idx="101">
                  <c:v>18858</c:v>
                </c:pt>
                <c:pt idx="102">
                  <c:v>18858</c:v>
                </c:pt>
                <c:pt idx="103">
                  <c:v>18858</c:v>
                </c:pt>
                <c:pt idx="104">
                  <c:v>18855</c:v>
                </c:pt>
                <c:pt idx="105">
                  <c:v>18855</c:v>
                </c:pt>
                <c:pt idx="106">
                  <c:v>18859</c:v>
                </c:pt>
                <c:pt idx="107">
                  <c:v>18859</c:v>
                </c:pt>
                <c:pt idx="108">
                  <c:v>18853</c:v>
                </c:pt>
                <c:pt idx="109">
                  <c:v>18847</c:v>
                </c:pt>
                <c:pt idx="110">
                  <c:v>18847</c:v>
                </c:pt>
                <c:pt idx="111">
                  <c:v>18843</c:v>
                </c:pt>
                <c:pt idx="112">
                  <c:v>18865</c:v>
                </c:pt>
                <c:pt idx="113">
                  <c:v>18869</c:v>
                </c:pt>
                <c:pt idx="114">
                  <c:v>18869</c:v>
                </c:pt>
                <c:pt idx="115">
                  <c:v>18853</c:v>
                </c:pt>
                <c:pt idx="116">
                  <c:v>18853</c:v>
                </c:pt>
                <c:pt idx="117">
                  <c:v>18844</c:v>
                </c:pt>
                <c:pt idx="118">
                  <c:v>18864</c:v>
                </c:pt>
                <c:pt idx="119">
                  <c:v>18861</c:v>
                </c:pt>
                <c:pt idx="120">
                  <c:v>18854</c:v>
                </c:pt>
                <c:pt idx="121">
                  <c:v>18849</c:v>
                </c:pt>
                <c:pt idx="122">
                  <c:v>18844</c:v>
                </c:pt>
                <c:pt idx="123">
                  <c:v>18848</c:v>
                </c:pt>
                <c:pt idx="124">
                  <c:v>18848</c:v>
                </c:pt>
                <c:pt idx="125">
                  <c:v>18825</c:v>
                </c:pt>
                <c:pt idx="126">
                  <c:v>18823</c:v>
                </c:pt>
                <c:pt idx="127">
                  <c:v>18824</c:v>
                </c:pt>
                <c:pt idx="128">
                  <c:v>18825</c:v>
                </c:pt>
                <c:pt idx="129">
                  <c:v>18825</c:v>
                </c:pt>
                <c:pt idx="130">
                  <c:v>18825</c:v>
                </c:pt>
                <c:pt idx="131">
                  <c:v>18820</c:v>
                </c:pt>
                <c:pt idx="132">
                  <c:v>18823</c:v>
                </c:pt>
                <c:pt idx="133">
                  <c:v>18842</c:v>
                </c:pt>
                <c:pt idx="134">
                  <c:v>18841</c:v>
                </c:pt>
                <c:pt idx="135">
                  <c:v>18841</c:v>
                </c:pt>
                <c:pt idx="136">
                  <c:v>18838</c:v>
                </c:pt>
                <c:pt idx="137">
                  <c:v>18838</c:v>
                </c:pt>
                <c:pt idx="138">
                  <c:v>18836</c:v>
                </c:pt>
                <c:pt idx="139">
                  <c:v>18822</c:v>
                </c:pt>
                <c:pt idx="140">
                  <c:v>18830</c:v>
                </c:pt>
                <c:pt idx="141">
                  <c:v>18834</c:v>
                </c:pt>
                <c:pt idx="142">
                  <c:v>18836</c:v>
                </c:pt>
                <c:pt idx="143">
                  <c:v>18833</c:v>
                </c:pt>
                <c:pt idx="144">
                  <c:v>18829</c:v>
                </c:pt>
                <c:pt idx="145">
                  <c:v>18832</c:v>
                </c:pt>
                <c:pt idx="146">
                  <c:v>18845</c:v>
                </c:pt>
                <c:pt idx="147">
                  <c:v>18848</c:v>
                </c:pt>
                <c:pt idx="148">
                  <c:v>18849</c:v>
                </c:pt>
                <c:pt idx="149">
                  <c:v>18819</c:v>
                </c:pt>
                <c:pt idx="150">
                  <c:v>18810</c:v>
                </c:pt>
                <c:pt idx="151">
                  <c:v>18810</c:v>
                </c:pt>
                <c:pt idx="152">
                  <c:v>18806</c:v>
                </c:pt>
                <c:pt idx="153">
                  <c:v>18810</c:v>
                </c:pt>
                <c:pt idx="154">
                  <c:v>18792</c:v>
                </c:pt>
                <c:pt idx="155">
                  <c:v>18795</c:v>
                </c:pt>
                <c:pt idx="156">
                  <c:v>18805</c:v>
                </c:pt>
                <c:pt idx="157">
                  <c:v>18803</c:v>
                </c:pt>
                <c:pt idx="158">
                  <c:v>18798</c:v>
                </c:pt>
                <c:pt idx="159">
                  <c:v>18794</c:v>
                </c:pt>
                <c:pt idx="160">
                  <c:v>18803</c:v>
                </c:pt>
                <c:pt idx="161">
                  <c:v>18800</c:v>
                </c:pt>
                <c:pt idx="162">
                  <c:v>18801</c:v>
                </c:pt>
                <c:pt idx="163">
                  <c:v>18798</c:v>
                </c:pt>
                <c:pt idx="164">
                  <c:v>18795</c:v>
                </c:pt>
                <c:pt idx="165">
                  <c:v>18784</c:v>
                </c:pt>
                <c:pt idx="166">
                  <c:v>18786</c:v>
                </c:pt>
                <c:pt idx="167">
                  <c:v>18786</c:v>
                </c:pt>
                <c:pt idx="168">
                  <c:v>18798</c:v>
                </c:pt>
                <c:pt idx="169">
                  <c:v>18798</c:v>
                </c:pt>
                <c:pt idx="170">
                  <c:v>18808</c:v>
                </c:pt>
                <c:pt idx="171">
                  <c:v>18790</c:v>
                </c:pt>
                <c:pt idx="172">
                  <c:v>18788</c:v>
                </c:pt>
                <c:pt idx="173">
                  <c:v>18787</c:v>
                </c:pt>
                <c:pt idx="174">
                  <c:v>18795</c:v>
                </c:pt>
                <c:pt idx="175">
                  <c:v>18797</c:v>
                </c:pt>
                <c:pt idx="176">
                  <c:v>18797</c:v>
                </c:pt>
                <c:pt idx="177">
                  <c:v>18806</c:v>
                </c:pt>
                <c:pt idx="178">
                  <c:v>18800</c:v>
                </c:pt>
                <c:pt idx="179">
                  <c:v>18799</c:v>
                </c:pt>
                <c:pt idx="180">
                  <c:v>18808</c:v>
                </c:pt>
                <c:pt idx="181">
                  <c:v>18812</c:v>
                </c:pt>
                <c:pt idx="182">
                  <c:v>18812</c:v>
                </c:pt>
                <c:pt idx="183">
                  <c:v>18816</c:v>
                </c:pt>
                <c:pt idx="184">
                  <c:v>18830</c:v>
                </c:pt>
                <c:pt idx="185">
                  <c:v>18825</c:v>
                </c:pt>
                <c:pt idx="186">
                  <c:v>18815</c:v>
                </c:pt>
                <c:pt idx="187">
                  <c:v>18814</c:v>
                </c:pt>
                <c:pt idx="188">
                  <c:v>18822</c:v>
                </c:pt>
                <c:pt idx="189">
                  <c:v>18824</c:v>
                </c:pt>
                <c:pt idx="190">
                  <c:v>18815</c:v>
                </c:pt>
                <c:pt idx="191">
                  <c:v>18815</c:v>
                </c:pt>
                <c:pt idx="192">
                  <c:v>18828</c:v>
                </c:pt>
                <c:pt idx="193">
                  <c:v>18826</c:v>
                </c:pt>
                <c:pt idx="194">
                  <c:v>18825</c:v>
                </c:pt>
                <c:pt idx="195">
                  <c:v>18828</c:v>
                </c:pt>
                <c:pt idx="196">
                  <c:v>18835</c:v>
                </c:pt>
                <c:pt idx="197">
                  <c:v>18824</c:v>
                </c:pt>
                <c:pt idx="198">
                  <c:v>18821</c:v>
                </c:pt>
                <c:pt idx="199">
                  <c:v>18821</c:v>
                </c:pt>
                <c:pt idx="200">
                  <c:v>18817</c:v>
                </c:pt>
                <c:pt idx="201">
                  <c:v>18823</c:v>
                </c:pt>
                <c:pt idx="202">
                  <c:v>18827</c:v>
                </c:pt>
                <c:pt idx="203">
                  <c:v>18828</c:v>
                </c:pt>
                <c:pt idx="204">
                  <c:v>18828</c:v>
                </c:pt>
                <c:pt idx="205">
                  <c:v>18837</c:v>
                </c:pt>
                <c:pt idx="206">
                  <c:v>18830</c:v>
                </c:pt>
                <c:pt idx="207">
                  <c:v>18825</c:v>
                </c:pt>
                <c:pt idx="208">
                  <c:v>18832</c:v>
                </c:pt>
                <c:pt idx="209">
                  <c:v>18837</c:v>
                </c:pt>
                <c:pt idx="210">
                  <c:v>18841</c:v>
                </c:pt>
                <c:pt idx="211">
                  <c:v>18831</c:v>
                </c:pt>
                <c:pt idx="212">
                  <c:v>18826</c:v>
                </c:pt>
                <c:pt idx="213">
                  <c:v>18825</c:v>
                </c:pt>
                <c:pt idx="214">
                  <c:v>18816</c:v>
                </c:pt>
                <c:pt idx="215">
                  <c:v>18828</c:v>
                </c:pt>
                <c:pt idx="216">
                  <c:v>18829</c:v>
                </c:pt>
                <c:pt idx="217">
                  <c:v>18828</c:v>
                </c:pt>
                <c:pt idx="218">
                  <c:v>18837</c:v>
                </c:pt>
                <c:pt idx="219">
                  <c:v>18832</c:v>
                </c:pt>
                <c:pt idx="220">
                  <c:v>18831</c:v>
                </c:pt>
                <c:pt idx="221">
                  <c:v>18824</c:v>
                </c:pt>
                <c:pt idx="222">
                  <c:v>18822</c:v>
                </c:pt>
                <c:pt idx="223">
                  <c:v>18831</c:v>
                </c:pt>
                <c:pt idx="224">
                  <c:v>18838</c:v>
                </c:pt>
                <c:pt idx="225">
                  <c:v>18843</c:v>
                </c:pt>
                <c:pt idx="226">
                  <c:v>18840</c:v>
                </c:pt>
                <c:pt idx="227">
                  <c:v>18835</c:v>
                </c:pt>
                <c:pt idx="228">
                  <c:v>18835</c:v>
                </c:pt>
                <c:pt idx="229">
                  <c:v>18842</c:v>
                </c:pt>
                <c:pt idx="230">
                  <c:v>18828</c:v>
                </c:pt>
                <c:pt idx="231">
                  <c:v>18833</c:v>
                </c:pt>
                <c:pt idx="232">
                  <c:v>18844</c:v>
                </c:pt>
                <c:pt idx="233">
                  <c:v>18846</c:v>
                </c:pt>
                <c:pt idx="234">
                  <c:v>18841</c:v>
                </c:pt>
                <c:pt idx="235">
                  <c:v>18837</c:v>
                </c:pt>
                <c:pt idx="236">
                  <c:v>18840</c:v>
                </c:pt>
                <c:pt idx="237">
                  <c:v>18836</c:v>
                </c:pt>
                <c:pt idx="238">
                  <c:v>18837</c:v>
                </c:pt>
                <c:pt idx="239">
                  <c:v>18838</c:v>
                </c:pt>
                <c:pt idx="240">
                  <c:v>18841</c:v>
                </c:pt>
                <c:pt idx="241">
                  <c:v>18829</c:v>
                </c:pt>
                <c:pt idx="242">
                  <c:v>18824</c:v>
                </c:pt>
                <c:pt idx="243">
                  <c:v>18824</c:v>
                </c:pt>
                <c:pt idx="244">
                  <c:v>18823</c:v>
                </c:pt>
                <c:pt idx="245">
                  <c:v>18821</c:v>
                </c:pt>
                <c:pt idx="246">
                  <c:v>18824</c:v>
                </c:pt>
                <c:pt idx="247">
                  <c:v>18823</c:v>
                </c:pt>
                <c:pt idx="248">
                  <c:v>18823</c:v>
                </c:pt>
                <c:pt idx="249">
                  <c:v>18816</c:v>
                </c:pt>
                <c:pt idx="250">
                  <c:v>18787</c:v>
                </c:pt>
                <c:pt idx="251">
                  <c:v>18792</c:v>
                </c:pt>
                <c:pt idx="252">
                  <c:v>18791</c:v>
                </c:pt>
                <c:pt idx="253">
                  <c:v>18791</c:v>
                </c:pt>
                <c:pt idx="254">
                  <c:v>18799</c:v>
                </c:pt>
                <c:pt idx="255">
                  <c:v>18797</c:v>
                </c:pt>
                <c:pt idx="256">
                  <c:v>18794</c:v>
                </c:pt>
                <c:pt idx="257">
                  <c:v>18790</c:v>
                </c:pt>
                <c:pt idx="258">
                  <c:v>18800</c:v>
                </c:pt>
                <c:pt idx="259">
                  <c:v>18803</c:v>
                </c:pt>
                <c:pt idx="260">
                  <c:v>18803</c:v>
                </c:pt>
                <c:pt idx="261">
                  <c:v>18802</c:v>
                </c:pt>
                <c:pt idx="262">
                  <c:v>18795</c:v>
                </c:pt>
                <c:pt idx="263">
                  <c:v>18791</c:v>
                </c:pt>
                <c:pt idx="264">
                  <c:v>18786</c:v>
                </c:pt>
                <c:pt idx="265">
                  <c:v>18788</c:v>
                </c:pt>
                <c:pt idx="266">
                  <c:v>18794</c:v>
                </c:pt>
                <c:pt idx="267">
                  <c:v>18802</c:v>
                </c:pt>
                <c:pt idx="268">
                  <c:v>18803</c:v>
                </c:pt>
                <c:pt idx="269">
                  <c:v>18805</c:v>
                </c:pt>
                <c:pt idx="270">
                  <c:v>18790</c:v>
                </c:pt>
                <c:pt idx="271">
                  <c:v>18789</c:v>
                </c:pt>
                <c:pt idx="272">
                  <c:v>18784</c:v>
                </c:pt>
                <c:pt idx="273">
                  <c:v>18783</c:v>
                </c:pt>
                <c:pt idx="274">
                  <c:v>18787</c:v>
                </c:pt>
                <c:pt idx="275">
                  <c:v>18686</c:v>
                </c:pt>
                <c:pt idx="276">
                  <c:v>18676</c:v>
                </c:pt>
                <c:pt idx="277">
                  <c:v>18638</c:v>
                </c:pt>
                <c:pt idx="278">
                  <c:v>18639</c:v>
                </c:pt>
                <c:pt idx="279">
                  <c:v>18641</c:v>
                </c:pt>
                <c:pt idx="280">
                  <c:v>18559</c:v>
                </c:pt>
                <c:pt idx="281">
                  <c:v>18556</c:v>
                </c:pt>
                <c:pt idx="282">
                  <c:v>18531</c:v>
                </c:pt>
                <c:pt idx="283">
                  <c:v>18523</c:v>
                </c:pt>
                <c:pt idx="284">
                  <c:v>18475</c:v>
                </c:pt>
                <c:pt idx="285">
                  <c:v>18474</c:v>
                </c:pt>
                <c:pt idx="286">
                  <c:v>18474</c:v>
                </c:pt>
                <c:pt idx="287">
                  <c:v>18471</c:v>
                </c:pt>
                <c:pt idx="288">
                  <c:v>18479</c:v>
                </c:pt>
                <c:pt idx="289">
                  <c:v>18483</c:v>
                </c:pt>
                <c:pt idx="290">
                  <c:v>18472</c:v>
                </c:pt>
                <c:pt idx="291">
                  <c:v>18466</c:v>
                </c:pt>
                <c:pt idx="292">
                  <c:v>18477</c:v>
                </c:pt>
                <c:pt idx="293">
                  <c:v>18469</c:v>
                </c:pt>
                <c:pt idx="294">
                  <c:v>18468</c:v>
                </c:pt>
                <c:pt idx="295">
                  <c:v>18480</c:v>
                </c:pt>
                <c:pt idx="296">
                  <c:v>18484</c:v>
                </c:pt>
                <c:pt idx="297">
                  <c:v>18475</c:v>
                </c:pt>
                <c:pt idx="298">
                  <c:v>18472</c:v>
                </c:pt>
                <c:pt idx="299">
                  <c:v>18557</c:v>
                </c:pt>
                <c:pt idx="300">
                  <c:v>18561</c:v>
                </c:pt>
                <c:pt idx="301">
                  <c:v>18566</c:v>
                </c:pt>
                <c:pt idx="302">
                  <c:v>18573</c:v>
                </c:pt>
                <c:pt idx="303">
                  <c:v>18558</c:v>
                </c:pt>
                <c:pt idx="304">
                  <c:v>18554</c:v>
                </c:pt>
                <c:pt idx="305">
                  <c:v>18554</c:v>
                </c:pt>
                <c:pt idx="306">
                  <c:v>18425</c:v>
                </c:pt>
                <c:pt idx="307">
                  <c:v>18400</c:v>
                </c:pt>
                <c:pt idx="308">
                  <c:v>18402</c:v>
                </c:pt>
                <c:pt idx="309">
                  <c:v>18409</c:v>
                </c:pt>
                <c:pt idx="310">
                  <c:v>18409</c:v>
                </c:pt>
                <c:pt idx="311">
                  <c:v>18430</c:v>
                </c:pt>
                <c:pt idx="312">
                  <c:v>18382</c:v>
                </c:pt>
                <c:pt idx="313">
                  <c:v>18377</c:v>
                </c:pt>
                <c:pt idx="314">
                  <c:v>18377</c:v>
                </c:pt>
                <c:pt idx="315">
                  <c:v>18359</c:v>
                </c:pt>
                <c:pt idx="316">
                  <c:v>18358</c:v>
                </c:pt>
                <c:pt idx="317">
                  <c:v>18362</c:v>
                </c:pt>
                <c:pt idx="318">
                  <c:v>18365</c:v>
                </c:pt>
                <c:pt idx="319">
                  <c:v>18358</c:v>
                </c:pt>
                <c:pt idx="320">
                  <c:v>18343</c:v>
                </c:pt>
                <c:pt idx="321">
                  <c:v>18337</c:v>
                </c:pt>
                <c:pt idx="322">
                  <c:v>18344</c:v>
                </c:pt>
                <c:pt idx="323">
                  <c:v>18348</c:v>
                </c:pt>
                <c:pt idx="324">
                  <c:v>18342</c:v>
                </c:pt>
                <c:pt idx="325">
                  <c:v>18345</c:v>
                </c:pt>
                <c:pt idx="326">
                  <c:v>18347</c:v>
                </c:pt>
                <c:pt idx="327">
                  <c:v>18348</c:v>
                </c:pt>
                <c:pt idx="328">
                  <c:v>18354</c:v>
                </c:pt>
                <c:pt idx="329">
                  <c:v>18366</c:v>
                </c:pt>
                <c:pt idx="330">
                  <c:v>18380</c:v>
                </c:pt>
                <c:pt idx="331">
                  <c:v>18385</c:v>
                </c:pt>
                <c:pt idx="332">
                  <c:v>18376</c:v>
                </c:pt>
                <c:pt idx="333">
                  <c:v>18374</c:v>
                </c:pt>
                <c:pt idx="334">
                  <c:v>18376</c:v>
                </c:pt>
                <c:pt idx="335">
                  <c:v>18277</c:v>
                </c:pt>
                <c:pt idx="336">
                  <c:v>18232</c:v>
                </c:pt>
                <c:pt idx="337">
                  <c:v>18236</c:v>
                </c:pt>
                <c:pt idx="338">
                  <c:v>18236</c:v>
                </c:pt>
                <c:pt idx="339">
                  <c:v>18228</c:v>
                </c:pt>
                <c:pt idx="340">
                  <c:v>18224</c:v>
                </c:pt>
                <c:pt idx="341">
                  <c:v>18217</c:v>
                </c:pt>
                <c:pt idx="342">
                  <c:v>18214</c:v>
                </c:pt>
                <c:pt idx="343">
                  <c:v>18219</c:v>
                </c:pt>
                <c:pt idx="344">
                  <c:v>18225</c:v>
                </c:pt>
                <c:pt idx="345">
                  <c:v>18227</c:v>
                </c:pt>
                <c:pt idx="346">
                  <c:v>18220</c:v>
                </c:pt>
                <c:pt idx="347">
                  <c:v>18219</c:v>
                </c:pt>
                <c:pt idx="348">
                  <c:v>18202</c:v>
                </c:pt>
                <c:pt idx="349">
                  <c:v>18199</c:v>
                </c:pt>
                <c:pt idx="350">
                  <c:v>18211</c:v>
                </c:pt>
                <c:pt idx="351">
                  <c:v>18211</c:v>
                </c:pt>
                <c:pt idx="352">
                  <c:v>18218</c:v>
                </c:pt>
                <c:pt idx="353">
                  <c:v>18220</c:v>
                </c:pt>
                <c:pt idx="354">
                  <c:v>18216</c:v>
                </c:pt>
                <c:pt idx="355">
                  <c:v>18206</c:v>
                </c:pt>
                <c:pt idx="356">
                  <c:v>18214</c:v>
                </c:pt>
                <c:pt idx="357">
                  <c:v>18219</c:v>
                </c:pt>
                <c:pt idx="358">
                  <c:v>18225</c:v>
                </c:pt>
                <c:pt idx="359">
                  <c:v>18225</c:v>
                </c:pt>
                <c:pt idx="360">
                  <c:v>18225</c:v>
                </c:pt>
                <c:pt idx="361">
                  <c:v>18222</c:v>
                </c:pt>
                <c:pt idx="362">
                  <c:v>18209</c:v>
                </c:pt>
                <c:pt idx="363">
                  <c:v>18206</c:v>
                </c:pt>
              </c:numCache>
            </c:numRef>
          </c:val>
          <c:smooth val="0"/>
        </c:ser>
        <c:dLbls>
          <c:showLegendKey val="0"/>
          <c:showVal val="0"/>
          <c:showCatName val="0"/>
          <c:showSerName val="0"/>
          <c:showPercent val="0"/>
          <c:showBubbleSize val="0"/>
        </c:dLbls>
        <c:smooth val="0"/>
        <c:axId val="-1094888560"/>
        <c:axId val="-1094882576"/>
      </c:lineChart>
      <c:catAx>
        <c:axId val="-1094888560"/>
        <c:scaling>
          <c:orientation val="minMax"/>
        </c:scaling>
        <c:delete val="0"/>
        <c:axPos val="b"/>
        <c:numFmt formatCode="General" sourceLinked="0"/>
        <c:majorTickMark val="out"/>
        <c:minorTickMark val="none"/>
        <c:tickLblPos val="nextTo"/>
        <c:crossAx val="-1094882576"/>
        <c:crosses val="autoZero"/>
        <c:auto val="1"/>
        <c:lblAlgn val="ctr"/>
        <c:lblOffset val="100"/>
        <c:noMultiLvlLbl val="0"/>
      </c:catAx>
      <c:valAx>
        <c:axId val="-1094882576"/>
        <c:scaling>
          <c:orientation val="minMax"/>
        </c:scaling>
        <c:delete val="0"/>
        <c:axPos val="l"/>
        <c:majorGridlines/>
        <c:numFmt formatCode="#,##0" sourceLinked="0"/>
        <c:majorTickMark val="out"/>
        <c:minorTickMark val="none"/>
        <c:tickLblPos val="nextTo"/>
        <c:crossAx val="-1094888560"/>
        <c:crosses val="autoZero"/>
        <c:crossBetween val="between"/>
      </c:valAx>
    </c:plotArea>
    <c:legend>
      <c:legendPos val="b"/>
      <c:layout/>
      <c:overlay val="0"/>
    </c:legend>
    <c:plotVisOnly val="1"/>
    <c:dispBlanksAs val="gap"/>
    <c:showDLblsOverMax val="0"/>
  </c:chart>
  <c:spPr>
    <a:ln>
      <a:solidFill>
        <a:schemeClr val="tx1"/>
      </a:solidFill>
    </a:ln>
  </c:sp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Sheet1!$C$18</c:f>
              <c:strCache>
                <c:ptCount val="1"/>
                <c:pt idx="0">
                  <c:v>Dec 2014 Ry Rpt</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Sheet1!$B$31:$B$35</c:f>
              <c:strCache>
                <c:ptCount val="5"/>
                <c:pt idx="0">
                  <c:v>BIZ</c:v>
                </c:pt>
                <c:pt idx="1">
                  <c:v>INFO</c:v>
                </c:pt>
                <c:pt idx="2">
                  <c:v>ORG</c:v>
                </c:pt>
                <c:pt idx="3">
                  <c:v>NET</c:v>
                </c:pt>
                <c:pt idx="4">
                  <c:v>COM</c:v>
                </c:pt>
              </c:strCache>
            </c:strRef>
          </c:cat>
          <c:val>
            <c:numRef>
              <c:f>Sheet1!$C$31:$C$35</c:f>
              <c:numCache>
                <c:formatCode>General</c:formatCode>
                <c:ptCount val="5"/>
                <c:pt idx="0">
                  <c:v>2469450</c:v>
                </c:pt>
                <c:pt idx="1">
                  <c:v>5391204</c:v>
                </c:pt>
                <c:pt idx="2">
                  <c:v>10496799</c:v>
                </c:pt>
                <c:pt idx="3">
                  <c:v>15509205</c:v>
                </c:pt>
                <c:pt idx="4">
                  <c:v>119014923</c:v>
                </c:pt>
              </c:numCache>
            </c:numRef>
          </c:val>
        </c:ser>
        <c:ser>
          <c:idx val="1"/>
          <c:order val="1"/>
          <c:tx>
            <c:strRef>
              <c:f>Sheet1!$D$18</c:f>
              <c:strCache>
                <c:ptCount val="1"/>
                <c:pt idx="0">
                  <c:v>12/31/2014 Zone</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Sheet1!$B$31:$B$35</c:f>
              <c:strCache>
                <c:ptCount val="5"/>
                <c:pt idx="0">
                  <c:v>BIZ</c:v>
                </c:pt>
                <c:pt idx="1">
                  <c:v>INFO</c:v>
                </c:pt>
                <c:pt idx="2">
                  <c:v>ORG</c:v>
                </c:pt>
                <c:pt idx="3">
                  <c:v>NET</c:v>
                </c:pt>
                <c:pt idx="4">
                  <c:v>COM</c:v>
                </c:pt>
              </c:strCache>
            </c:strRef>
          </c:cat>
          <c:val>
            <c:numRef>
              <c:f>Sheet1!$D$31:$D$35</c:f>
              <c:numCache>
                <c:formatCode>General</c:formatCode>
                <c:ptCount val="5"/>
                <c:pt idx="0">
                  <c:v>2373516</c:v>
                </c:pt>
                <c:pt idx="1">
                  <c:v>5461322</c:v>
                </c:pt>
                <c:pt idx="2">
                  <c:v>10471043</c:v>
                </c:pt>
                <c:pt idx="3">
                  <c:v>15007780</c:v>
                </c:pt>
                <c:pt idx="4">
                  <c:v>115312494</c:v>
                </c:pt>
              </c:numCache>
            </c:numRef>
          </c:val>
        </c:ser>
        <c:dLbls>
          <c:showLegendKey val="0"/>
          <c:showVal val="0"/>
          <c:showCatName val="0"/>
          <c:showSerName val="0"/>
          <c:showPercent val="0"/>
          <c:showBubbleSize val="0"/>
        </c:dLbls>
        <c:gapWidth val="150"/>
        <c:axId val="-1094880400"/>
        <c:axId val="-1094894000"/>
      </c:barChart>
      <c:catAx>
        <c:axId val="-1094880400"/>
        <c:scaling>
          <c:orientation val="minMax"/>
        </c:scaling>
        <c:delete val="0"/>
        <c:axPos val="l"/>
        <c:numFmt formatCode="General" sourceLinked="0"/>
        <c:majorTickMark val="out"/>
        <c:minorTickMark val="none"/>
        <c:tickLblPos val="nextTo"/>
        <c:crossAx val="-1094894000"/>
        <c:crosses val="autoZero"/>
        <c:auto val="1"/>
        <c:lblAlgn val="ctr"/>
        <c:lblOffset val="100"/>
        <c:noMultiLvlLbl val="0"/>
      </c:catAx>
      <c:valAx>
        <c:axId val="-1094894000"/>
        <c:scaling>
          <c:orientation val="minMax"/>
        </c:scaling>
        <c:delete val="0"/>
        <c:axPos val="b"/>
        <c:majorGridlines/>
        <c:numFmt formatCode="#,##0" sourceLinked="0"/>
        <c:majorTickMark val="out"/>
        <c:minorTickMark val="none"/>
        <c:tickLblPos val="nextTo"/>
        <c:crossAx val="-1094880400"/>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Sheet1!$C$18</c:f>
              <c:strCache>
                <c:ptCount val="1"/>
                <c:pt idx="0">
                  <c:v>Dec 2014 Ry Rpt</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Sheet1!$B$19:$B$30</c:f>
              <c:strCache>
                <c:ptCount val="12"/>
                <c:pt idx="0">
                  <c:v>POST</c:v>
                </c:pt>
                <c:pt idx="1">
                  <c:v>MUSEUM</c:v>
                </c:pt>
                <c:pt idx="2">
                  <c:v>COOP</c:v>
                </c:pt>
                <c:pt idx="3">
                  <c:v>TRAVEL</c:v>
                </c:pt>
                <c:pt idx="4">
                  <c:v>AERO</c:v>
                </c:pt>
                <c:pt idx="5">
                  <c:v>JOBS</c:v>
                </c:pt>
                <c:pt idx="6">
                  <c:v>XXX</c:v>
                </c:pt>
                <c:pt idx="7">
                  <c:v>PRO</c:v>
                </c:pt>
                <c:pt idx="8">
                  <c:v>TEL</c:v>
                </c:pt>
                <c:pt idx="9">
                  <c:v>NAME</c:v>
                </c:pt>
                <c:pt idx="10">
                  <c:v>ASIA</c:v>
                </c:pt>
                <c:pt idx="11">
                  <c:v>MOBI</c:v>
                </c:pt>
              </c:strCache>
            </c:strRef>
          </c:cat>
          <c:val>
            <c:numRef>
              <c:f>Sheet1!$C$19:$C$30</c:f>
              <c:numCache>
                <c:formatCode>General</c:formatCode>
                <c:ptCount val="12"/>
                <c:pt idx="0">
                  <c:v>34</c:v>
                </c:pt>
                <c:pt idx="1">
                  <c:v>455</c:v>
                </c:pt>
                <c:pt idx="2">
                  <c:v>8061</c:v>
                </c:pt>
                <c:pt idx="3">
                  <c:v>19064</c:v>
                </c:pt>
                <c:pt idx="4">
                  <c:v>9510</c:v>
                </c:pt>
                <c:pt idx="5">
                  <c:v>45519</c:v>
                </c:pt>
                <c:pt idx="6">
                  <c:v>101780</c:v>
                </c:pt>
                <c:pt idx="7">
                  <c:v>126492</c:v>
                </c:pt>
                <c:pt idx="8">
                  <c:v>130148</c:v>
                </c:pt>
                <c:pt idx="9">
                  <c:v>190851</c:v>
                </c:pt>
                <c:pt idx="10">
                  <c:v>319952</c:v>
                </c:pt>
                <c:pt idx="11">
                  <c:v>871218</c:v>
                </c:pt>
              </c:numCache>
            </c:numRef>
          </c:val>
        </c:ser>
        <c:ser>
          <c:idx val="1"/>
          <c:order val="1"/>
          <c:tx>
            <c:strRef>
              <c:f>Sheet1!$D$18</c:f>
              <c:strCache>
                <c:ptCount val="1"/>
                <c:pt idx="0">
                  <c:v>12/31/2014 Zone</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Sheet1!$B$19:$B$30</c:f>
              <c:strCache>
                <c:ptCount val="12"/>
                <c:pt idx="0">
                  <c:v>POST</c:v>
                </c:pt>
                <c:pt idx="1">
                  <c:v>MUSEUM</c:v>
                </c:pt>
                <c:pt idx="2">
                  <c:v>COOP</c:v>
                </c:pt>
                <c:pt idx="3">
                  <c:v>TRAVEL</c:v>
                </c:pt>
                <c:pt idx="4">
                  <c:v>AERO</c:v>
                </c:pt>
                <c:pt idx="5">
                  <c:v>JOBS</c:v>
                </c:pt>
                <c:pt idx="6">
                  <c:v>XXX</c:v>
                </c:pt>
                <c:pt idx="7">
                  <c:v>PRO</c:v>
                </c:pt>
                <c:pt idx="8">
                  <c:v>TEL</c:v>
                </c:pt>
                <c:pt idx="9">
                  <c:v>NAME</c:v>
                </c:pt>
                <c:pt idx="10">
                  <c:v>ASIA</c:v>
                </c:pt>
                <c:pt idx="11">
                  <c:v>MOBI</c:v>
                </c:pt>
              </c:strCache>
            </c:strRef>
          </c:cat>
          <c:val>
            <c:numRef>
              <c:f>Sheet1!$D$19:$D$30</c:f>
              <c:numCache>
                <c:formatCode>General</c:formatCode>
                <c:ptCount val="12"/>
                <c:pt idx="0">
                  <c:v>37</c:v>
                </c:pt>
                <c:pt idx="1">
                  <c:v>642</c:v>
                </c:pt>
                <c:pt idx="2">
                  <c:v>7808</c:v>
                </c:pt>
                <c:pt idx="3">
                  <c:v>18206</c:v>
                </c:pt>
                <c:pt idx="4">
                  <c:v>18519</c:v>
                </c:pt>
                <c:pt idx="5">
                  <c:v>45347</c:v>
                </c:pt>
                <c:pt idx="6">
                  <c:v>103930</c:v>
                </c:pt>
                <c:pt idx="7">
                  <c:v>109714</c:v>
                </c:pt>
                <c:pt idx="8">
                  <c:v>132526</c:v>
                </c:pt>
                <c:pt idx="9">
                  <c:v>168093</c:v>
                </c:pt>
                <c:pt idx="10">
                  <c:v>278645</c:v>
                </c:pt>
                <c:pt idx="11">
                  <c:v>825043</c:v>
                </c:pt>
              </c:numCache>
            </c:numRef>
          </c:val>
        </c:ser>
        <c:dLbls>
          <c:showLegendKey val="0"/>
          <c:showVal val="0"/>
          <c:showCatName val="0"/>
          <c:showSerName val="0"/>
          <c:showPercent val="0"/>
          <c:showBubbleSize val="0"/>
        </c:dLbls>
        <c:gapWidth val="150"/>
        <c:axId val="-1094883664"/>
        <c:axId val="-1094881488"/>
      </c:barChart>
      <c:catAx>
        <c:axId val="-1094883664"/>
        <c:scaling>
          <c:orientation val="minMax"/>
        </c:scaling>
        <c:delete val="0"/>
        <c:axPos val="l"/>
        <c:numFmt formatCode="General" sourceLinked="0"/>
        <c:majorTickMark val="out"/>
        <c:minorTickMark val="none"/>
        <c:tickLblPos val="nextTo"/>
        <c:crossAx val="-1094881488"/>
        <c:crosses val="autoZero"/>
        <c:auto val="1"/>
        <c:lblAlgn val="ctr"/>
        <c:lblOffset val="100"/>
        <c:noMultiLvlLbl val="0"/>
      </c:catAx>
      <c:valAx>
        <c:axId val="-1094881488"/>
        <c:scaling>
          <c:orientation val="minMax"/>
        </c:scaling>
        <c:delete val="0"/>
        <c:axPos val="b"/>
        <c:majorGridlines/>
        <c:numFmt formatCode="#,##0" sourceLinked="0"/>
        <c:majorTickMark val="out"/>
        <c:minorTickMark val="none"/>
        <c:tickLblPos val="nextTo"/>
        <c:crossAx val="-1094883664"/>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Sheet4!$I$19</c:f>
              <c:strCache>
                <c:ptCount val="1"/>
                <c:pt idx="0">
                  <c:v>SLDs</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Sheet4!$H$20:$H$29</c:f>
              <c:strCache>
                <c:ptCount val="10"/>
                <c:pt idx="0">
                  <c:v>GoDaddy.com, LLC</c:v>
                </c:pt>
                <c:pt idx="1">
                  <c:v>eNom, Inc.</c:v>
                </c:pt>
                <c:pt idx="2">
                  <c:v>Tucows Domains Inc.</c:v>
                </c:pt>
                <c:pt idx="3">
                  <c:v>Network Solutions, LLC.</c:v>
                </c:pt>
                <c:pt idx="4">
                  <c:v>1 &amp; 1 INTERNET AG</c:v>
                </c:pt>
                <c:pt idx="5">
                  <c:v>PDR Ltd.</c:v>
                </c:pt>
                <c:pt idx="6">
                  <c:v>Wild West Domains, LLC</c:v>
                </c:pt>
                <c:pt idx="7">
                  <c:v>GMO Internet, Inc. dba Onamae.com</c:v>
                </c:pt>
                <c:pt idx="8">
                  <c:v>Register.com, Inc.</c:v>
                </c:pt>
                <c:pt idx="9">
                  <c:v>HiChina Zhicheng Technology Ltd.</c:v>
                </c:pt>
              </c:strCache>
            </c:strRef>
          </c:cat>
          <c:val>
            <c:numRef>
              <c:f>Sheet4!$I$20:$I$29</c:f>
              <c:numCache>
                <c:formatCode>General</c:formatCode>
                <c:ptCount val="10"/>
                <c:pt idx="0">
                  <c:v>50049666</c:v>
                </c:pt>
                <c:pt idx="1">
                  <c:v>11540469</c:v>
                </c:pt>
                <c:pt idx="2">
                  <c:v>8318497</c:v>
                </c:pt>
                <c:pt idx="3">
                  <c:v>7318952</c:v>
                </c:pt>
                <c:pt idx="4">
                  <c:v>5886079</c:v>
                </c:pt>
                <c:pt idx="5">
                  <c:v>4702286</c:v>
                </c:pt>
                <c:pt idx="6">
                  <c:v>3693129</c:v>
                </c:pt>
                <c:pt idx="7">
                  <c:v>3575953</c:v>
                </c:pt>
                <c:pt idx="8">
                  <c:v>2758258</c:v>
                </c:pt>
                <c:pt idx="9">
                  <c:v>2552445</c:v>
                </c:pt>
              </c:numCache>
            </c:numRef>
          </c:val>
        </c:ser>
        <c:dLbls>
          <c:showLegendKey val="0"/>
          <c:showVal val="0"/>
          <c:showCatName val="0"/>
          <c:showSerName val="0"/>
          <c:showPercent val="0"/>
          <c:showBubbleSize val="0"/>
        </c:dLbls>
        <c:gapWidth val="150"/>
        <c:axId val="-1094886928"/>
        <c:axId val="-1094888016"/>
      </c:barChart>
      <c:catAx>
        <c:axId val="-1094886928"/>
        <c:scaling>
          <c:orientation val="minMax"/>
        </c:scaling>
        <c:delete val="0"/>
        <c:axPos val="b"/>
        <c:numFmt formatCode="General" sourceLinked="0"/>
        <c:majorTickMark val="out"/>
        <c:minorTickMark val="none"/>
        <c:tickLblPos val="nextTo"/>
        <c:crossAx val="-1094888016"/>
        <c:crosses val="autoZero"/>
        <c:auto val="1"/>
        <c:lblAlgn val="ctr"/>
        <c:lblOffset val="100"/>
        <c:noMultiLvlLbl val="0"/>
      </c:catAx>
      <c:valAx>
        <c:axId val="-1094888016"/>
        <c:scaling>
          <c:orientation val="minMax"/>
        </c:scaling>
        <c:delete val="0"/>
        <c:axPos val="l"/>
        <c:majorGridlines/>
        <c:numFmt formatCode="General" sourceLinked="1"/>
        <c:majorTickMark val="out"/>
        <c:minorTickMark val="none"/>
        <c:tickLblPos val="nextTo"/>
        <c:crossAx val="-1094886928"/>
        <c:crosses val="autoZero"/>
        <c:crossBetween val="between"/>
      </c:valAx>
    </c:plotArea>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9">
  <a:schemeClr val="accent6"/>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0.65746</cdr:x>
      <cdr:y>0.16074</cdr:y>
    </cdr:from>
    <cdr:to>
      <cdr:x>0.93639</cdr:x>
      <cdr:y>0.25688</cdr:y>
    </cdr:to>
    <cdr:sp macro="" textlink="">
      <cdr:nvSpPr>
        <cdr:cNvPr id="2" name="TextBox 3"/>
        <cdr:cNvSpPr txBox="1"/>
      </cdr:nvSpPr>
      <cdr:spPr>
        <a:xfrm xmlns:a="http://schemas.openxmlformats.org/drawingml/2006/main">
          <a:off x="7282873" y="854364"/>
          <a:ext cx="3089904" cy="510996"/>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fld id="{69DD8148-6844-4A35-9601-457303388C18}" type="TxLink">
            <a:rPr lang="en-US" sz="1500" b="0" i="0" u="none" strike="noStrike" baseline="0" smtClean="0">
              <a:solidFill>
                <a:srgbClr val="000000"/>
              </a:solidFill>
              <a:latin typeface="Calibri"/>
            </a:rPr>
            <a:pPr algn="ctr"/>
            <a:t>Average Number of  Registrations per Day: 58</a:t>
          </a:fld>
          <a:endParaRPr lang="en-US" sz="1500" baseline="0" dirty="0"/>
        </a:p>
      </cdr:txBody>
    </cdr:sp>
  </cdr:relSizeAnchor>
</c:userShapes>
</file>

<file path=ppt/drawings/drawing2.xml><?xml version="1.0" encoding="utf-8"?>
<c:userShapes xmlns:c="http://schemas.openxmlformats.org/drawingml/2006/chart">
  <cdr:relSizeAnchor xmlns:cdr="http://schemas.openxmlformats.org/drawingml/2006/chartDrawing">
    <cdr:from>
      <cdr:x>0.56493</cdr:x>
      <cdr:y>0.16304</cdr:y>
    </cdr:from>
    <cdr:to>
      <cdr:x>0.84667</cdr:x>
      <cdr:y>0.50797</cdr:y>
    </cdr:to>
    <cdr:sp macro="" textlink="">
      <cdr:nvSpPr>
        <cdr:cNvPr id="2" name="TextBox 1"/>
        <cdr:cNvSpPr txBox="1"/>
      </cdr:nvSpPr>
      <cdr:spPr>
        <a:xfrm xmlns:a="http://schemas.openxmlformats.org/drawingml/2006/main">
          <a:off x="2582849" y="447261"/>
          <a:ext cx="1288111" cy="9462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10264-0D37-4908-896C-95BC234CECEF}" type="datetimeFigureOut">
              <a:rPr lang="en-US" smtClean="0"/>
              <a:t>4/27/2015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1A3DF8-6EC3-4E54-8AC1-EE9C5DD7B3B6}" type="slidenum">
              <a:rPr lang="en-US" smtClean="0"/>
              <a:t>‹#›</a:t>
            </a:fld>
            <a:endParaRPr lang="en-US" dirty="0"/>
          </a:p>
        </p:txBody>
      </p:sp>
    </p:spTree>
    <p:extLst>
      <p:ext uri="{BB962C8B-B14F-4D97-AF65-F5344CB8AC3E}">
        <p14:creationId xmlns:p14="http://schemas.microsoft.com/office/powerpoint/2010/main" val="2397986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600" b="1" i="0" u="none" strike="noStrike" kern="1200" baseline="0" dirty="0" smtClean="0">
                <a:solidFill>
                  <a:schemeClr val="tx1"/>
                </a:solidFill>
                <a:effectLst/>
                <a:latin typeface="+mn-lt"/>
                <a:ea typeface="+mn-ea"/>
                <a:cs typeface="+mn-cs"/>
              </a:rPr>
              <a:t>biz</a:t>
            </a:r>
            <a:r>
              <a:rPr lang="en-US" sz="600" b="1" baseline="0" dirty="0" smtClean="0"/>
              <a:t> 	</a:t>
            </a:r>
            <a:r>
              <a:rPr lang="en-US" sz="600" b="1" i="0" u="none" strike="noStrike" kern="1200" baseline="0" dirty="0" smtClean="0">
                <a:solidFill>
                  <a:schemeClr val="tx1"/>
                </a:solidFill>
                <a:effectLst/>
                <a:latin typeface="+mn-lt"/>
                <a:ea typeface="+mn-ea"/>
                <a:cs typeface="+mn-cs"/>
              </a:rPr>
              <a:t>info</a:t>
            </a:r>
            <a:r>
              <a:rPr lang="en-US" sz="600" b="1" baseline="0" dirty="0" smtClean="0"/>
              <a:t> 	</a:t>
            </a:r>
            <a:r>
              <a:rPr lang="en-US" sz="600" b="1" i="0" u="none" strike="noStrike" kern="1200" baseline="0" dirty="0" err="1" smtClean="0">
                <a:solidFill>
                  <a:schemeClr val="tx1"/>
                </a:solidFill>
                <a:effectLst/>
                <a:latin typeface="+mn-lt"/>
                <a:ea typeface="+mn-ea"/>
                <a:cs typeface="+mn-cs"/>
              </a:rPr>
              <a:t>mobi</a:t>
            </a:r>
            <a:r>
              <a:rPr lang="en-US" sz="600" b="1" baseline="0" dirty="0" smtClean="0"/>
              <a:t> 	</a:t>
            </a:r>
            <a:r>
              <a:rPr lang="en-US" sz="600" b="1" i="0" u="none" strike="noStrike" kern="1200" baseline="0" dirty="0" smtClean="0">
                <a:solidFill>
                  <a:schemeClr val="tx1"/>
                </a:solidFill>
                <a:effectLst/>
                <a:latin typeface="+mn-lt"/>
                <a:ea typeface="+mn-ea"/>
                <a:cs typeface="+mn-cs"/>
              </a:rPr>
              <a:t>net</a:t>
            </a:r>
            <a:r>
              <a:rPr lang="en-US" sz="600" b="1" baseline="0" dirty="0" smtClean="0"/>
              <a:t> 	</a:t>
            </a:r>
            <a:r>
              <a:rPr lang="en-US" sz="600" b="1" i="0" u="none" strike="noStrike" kern="1200" baseline="0" dirty="0" smtClean="0">
                <a:solidFill>
                  <a:schemeClr val="tx1"/>
                </a:solidFill>
                <a:effectLst/>
                <a:latin typeface="+mn-lt"/>
                <a:ea typeface="+mn-ea"/>
                <a:cs typeface="+mn-cs"/>
              </a:rPr>
              <a:t>org</a:t>
            </a:r>
            <a:r>
              <a:rPr lang="en-US" sz="600" b="1" baseline="0" dirty="0" smtClean="0"/>
              <a:t>     ***</a:t>
            </a:r>
            <a:r>
              <a:rPr lang="en-US" sz="600" b="1" baseline="0" dirty="0" err="1" smtClean="0"/>
              <a:t>zonefile</a:t>
            </a:r>
            <a:r>
              <a:rPr lang="en-US" sz="600" b="1" baseline="0" dirty="0" smtClean="0"/>
              <a:t> data only, does not incl. dark domains</a:t>
            </a:r>
          </a:p>
          <a:p>
            <a:r>
              <a:rPr lang="en-US" sz="600" b="0" i="0" u="none" strike="noStrike" kern="1200" baseline="0" dirty="0" smtClean="0">
                <a:solidFill>
                  <a:schemeClr val="tx1"/>
                </a:solidFill>
                <a:effectLst/>
                <a:latin typeface="+mn-lt"/>
                <a:ea typeface="+mn-ea"/>
                <a:cs typeface="+mn-cs"/>
              </a:rPr>
              <a:t>-10.9%	-6.7%</a:t>
            </a:r>
            <a:r>
              <a:rPr lang="en-US" sz="600" baseline="0" dirty="0" smtClean="0"/>
              <a:t> 	</a:t>
            </a:r>
            <a:r>
              <a:rPr lang="en-US" sz="600" b="0" i="0" u="none" strike="noStrike" kern="1200" baseline="0" dirty="0" smtClean="0">
                <a:solidFill>
                  <a:schemeClr val="tx1"/>
                </a:solidFill>
                <a:effectLst/>
                <a:latin typeface="+mn-lt"/>
                <a:ea typeface="+mn-ea"/>
                <a:cs typeface="+mn-cs"/>
              </a:rPr>
              <a:t>-45.2%</a:t>
            </a:r>
            <a:r>
              <a:rPr lang="en-US" sz="600" baseline="0" dirty="0" smtClean="0"/>
              <a:t> 	</a:t>
            </a:r>
            <a:r>
              <a:rPr lang="en-US" sz="600" b="0" i="0" u="none" strike="noStrike" kern="1200" baseline="0" dirty="0" smtClean="0">
                <a:solidFill>
                  <a:schemeClr val="tx1"/>
                </a:solidFill>
                <a:effectLst/>
                <a:latin typeface="+mn-lt"/>
                <a:ea typeface="+mn-ea"/>
                <a:cs typeface="+mn-cs"/>
              </a:rPr>
              <a:t>-1.0%</a:t>
            </a:r>
            <a:r>
              <a:rPr lang="en-US" sz="600" baseline="0" dirty="0" smtClean="0"/>
              <a:t> 	</a:t>
            </a:r>
            <a:r>
              <a:rPr lang="en-US" sz="600" b="0" i="0" u="none" strike="noStrike" kern="1200" baseline="0" dirty="0" smtClean="0">
                <a:solidFill>
                  <a:schemeClr val="tx1"/>
                </a:solidFill>
                <a:effectLst/>
                <a:latin typeface="+mn-lt"/>
                <a:ea typeface="+mn-ea"/>
                <a:cs typeface="+mn-cs"/>
              </a:rPr>
              <a:t>1.0%</a:t>
            </a:r>
            <a:r>
              <a:rPr lang="en-US" sz="600" baseline="0" dirty="0" smtClean="0"/>
              <a:t> </a:t>
            </a:r>
          </a:p>
          <a:p>
            <a:r>
              <a:rPr lang="en-US" sz="600" b="1" i="0" u="none" strike="noStrike" kern="1200" baseline="0" dirty="0" err="1" smtClean="0">
                <a:solidFill>
                  <a:schemeClr val="tx1"/>
                </a:solidFill>
                <a:effectLst/>
                <a:latin typeface="+mn-lt"/>
                <a:ea typeface="+mn-ea"/>
                <a:cs typeface="+mn-cs"/>
              </a:rPr>
              <a:t>asia</a:t>
            </a:r>
            <a:r>
              <a:rPr lang="en-US" sz="600" b="1" baseline="0" dirty="0" smtClean="0"/>
              <a:t> 	</a:t>
            </a:r>
            <a:r>
              <a:rPr lang="en-US" sz="600" b="1" i="0" u="none" strike="noStrike" kern="1200" baseline="0" dirty="0" smtClean="0">
                <a:solidFill>
                  <a:schemeClr val="tx1"/>
                </a:solidFill>
                <a:effectLst/>
                <a:latin typeface="+mn-lt"/>
                <a:ea typeface="+mn-ea"/>
                <a:cs typeface="+mn-cs"/>
              </a:rPr>
              <a:t>name</a:t>
            </a:r>
            <a:r>
              <a:rPr lang="en-US" sz="600" b="1" baseline="0" dirty="0" smtClean="0"/>
              <a:t> 	</a:t>
            </a:r>
            <a:r>
              <a:rPr lang="en-US" sz="600" b="1" i="0" u="none" strike="noStrike" kern="1200" baseline="0" dirty="0" smtClean="0">
                <a:solidFill>
                  <a:schemeClr val="tx1"/>
                </a:solidFill>
                <a:effectLst/>
                <a:latin typeface="+mn-lt"/>
                <a:ea typeface="+mn-ea"/>
                <a:cs typeface="+mn-cs"/>
              </a:rPr>
              <a:t>pro</a:t>
            </a:r>
            <a:r>
              <a:rPr lang="en-US" sz="600" b="1" baseline="0" dirty="0" smtClean="0"/>
              <a:t> 	</a:t>
            </a:r>
            <a:r>
              <a:rPr lang="en-US" sz="600" b="1" i="0" u="none" strike="noStrike" kern="1200" baseline="0" dirty="0" err="1" smtClean="0">
                <a:solidFill>
                  <a:schemeClr val="tx1"/>
                </a:solidFill>
                <a:effectLst/>
                <a:latin typeface="+mn-lt"/>
                <a:ea typeface="+mn-ea"/>
                <a:cs typeface="+mn-cs"/>
              </a:rPr>
              <a:t>tel</a:t>
            </a:r>
            <a:r>
              <a:rPr lang="en-US" sz="600" b="1" baseline="0" dirty="0" smtClean="0"/>
              <a:t> 	</a:t>
            </a:r>
            <a:r>
              <a:rPr lang="en-US" sz="600" b="1" i="0" u="none" strike="noStrike" kern="1200" baseline="0" dirty="0" smtClean="0">
                <a:solidFill>
                  <a:schemeClr val="tx1"/>
                </a:solidFill>
                <a:effectLst/>
                <a:latin typeface="+mn-lt"/>
                <a:ea typeface="+mn-ea"/>
                <a:cs typeface="+mn-cs"/>
              </a:rPr>
              <a:t>xxx</a:t>
            </a:r>
            <a:r>
              <a:rPr lang="en-US" sz="600" b="1" baseline="0" dirty="0" smtClean="0"/>
              <a:t> </a:t>
            </a:r>
          </a:p>
          <a:p>
            <a:r>
              <a:rPr lang="en-US" sz="600" b="0" i="0" u="none" strike="noStrike" kern="1200" baseline="0" dirty="0" smtClean="0">
                <a:solidFill>
                  <a:schemeClr val="tx1"/>
                </a:solidFill>
                <a:effectLst/>
                <a:latin typeface="+mn-lt"/>
                <a:ea typeface="+mn-ea"/>
                <a:cs typeface="+mn-cs"/>
              </a:rPr>
              <a:t>-39.8%</a:t>
            </a:r>
            <a:r>
              <a:rPr lang="en-US" sz="600" baseline="0" dirty="0" smtClean="0"/>
              <a:t> 	</a:t>
            </a:r>
            <a:r>
              <a:rPr lang="en-US" sz="600" b="0" i="0" u="none" strike="noStrike" kern="1200" baseline="0" dirty="0" smtClean="0">
                <a:solidFill>
                  <a:schemeClr val="tx1"/>
                </a:solidFill>
                <a:effectLst/>
                <a:latin typeface="+mn-lt"/>
                <a:ea typeface="+mn-ea"/>
                <a:cs typeface="+mn-cs"/>
              </a:rPr>
              <a:t>-9.6%</a:t>
            </a:r>
            <a:r>
              <a:rPr lang="en-US" sz="600" baseline="0" dirty="0" smtClean="0"/>
              <a:t> 	</a:t>
            </a:r>
            <a:r>
              <a:rPr lang="en-US" sz="600" b="0" i="0" u="none" strike="noStrike" kern="1200" baseline="0" dirty="0" smtClean="0">
                <a:solidFill>
                  <a:schemeClr val="tx1"/>
                </a:solidFill>
                <a:effectLst/>
                <a:latin typeface="+mn-lt"/>
                <a:ea typeface="+mn-ea"/>
                <a:cs typeface="+mn-cs"/>
              </a:rPr>
              <a:t>-6.4%</a:t>
            </a:r>
            <a:r>
              <a:rPr lang="en-US" sz="600" baseline="0" dirty="0" smtClean="0"/>
              <a:t> 	</a:t>
            </a:r>
            <a:r>
              <a:rPr lang="en-US" sz="600" b="0" i="0" u="none" strike="noStrike" kern="1200" baseline="0" dirty="0" smtClean="0">
                <a:solidFill>
                  <a:schemeClr val="tx1"/>
                </a:solidFill>
                <a:effectLst/>
                <a:latin typeface="+mn-lt"/>
                <a:ea typeface="+mn-ea"/>
                <a:cs typeface="+mn-cs"/>
              </a:rPr>
              <a:t>-60.7%</a:t>
            </a:r>
            <a:r>
              <a:rPr lang="en-US" sz="600" baseline="0" dirty="0" smtClean="0"/>
              <a:t> 	</a:t>
            </a:r>
            <a:r>
              <a:rPr lang="en-US" sz="600" b="0" i="0" u="none" strike="noStrike" kern="1200" baseline="0" dirty="0" smtClean="0">
                <a:solidFill>
                  <a:schemeClr val="tx1"/>
                </a:solidFill>
                <a:effectLst/>
                <a:latin typeface="+mn-lt"/>
                <a:ea typeface="+mn-ea"/>
                <a:cs typeface="+mn-cs"/>
              </a:rPr>
              <a:t>-7.6%</a:t>
            </a:r>
            <a:r>
              <a:rPr lang="en-US" sz="600" baseline="0" dirty="0" smtClean="0"/>
              <a:t> </a:t>
            </a:r>
          </a:p>
          <a:p>
            <a:r>
              <a:rPr lang="en-US" sz="600" b="1" i="0" u="none" strike="noStrike" kern="1200" baseline="0" dirty="0" smtClean="0">
                <a:solidFill>
                  <a:schemeClr val="tx1"/>
                </a:solidFill>
                <a:effectLst/>
                <a:latin typeface="+mn-lt"/>
                <a:ea typeface="+mn-ea"/>
                <a:cs typeface="+mn-cs"/>
              </a:rPr>
              <a:t>aero</a:t>
            </a:r>
            <a:r>
              <a:rPr lang="en-US" sz="600" b="1" baseline="0" dirty="0" smtClean="0"/>
              <a:t> 	</a:t>
            </a:r>
            <a:r>
              <a:rPr lang="en-US" sz="600" b="1" i="0" u="none" strike="noStrike" kern="1200" baseline="0" dirty="0" smtClean="0">
                <a:solidFill>
                  <a:schemeClr val="tx1"/>
                </a:solidFill>
                <a:effectLst/>
                <a:latin typeface="+mn-lt"/>
                <a:ea typeface="+mn-ea"/>
                <a:cs typeface="+mn-cs"/>
              </a:rPr>
              <a:t>coop</a:t>
            </a:r>
            <a:r>
              <a:rPr lang="en-US" sz="600" b="1" baseline="0" dirty="0" smtClean="0"/>
              <a:t> 	</a:t>
            </a:r>
            <a:r>
              <a:rPr lang="en-US" sz="600" b="1" i="0" u="none" strike="noStrike" kern="1200" baseline="0" dirty="0" smtClean="0">
                <a:solidFill>
                  <a:schemeClr val="tx1"/>
                </a:solidFill>
                <a:effectLst/>
                <a:latin typeface="+mn-lt"/>
                <a:ea typeface="+mn-ea"/>
                <a:cs typeface="+mn-cs"/>
              </a:rPr>
              <a:t>jobs</a:t>
            </a:r>
            <a:r>
              <a:rPr lang="en-US" sz="600" b="1" baseline="0" dirty="0" smtClean="0"/>
              <a:t> 	</a:t>
            </a:r>
            <a:r>
              <a:rPr lang="en-US" sz="600" b="1" i="0" u="none" strike="noStrike" kern="1200" baseline="0" dirty="0" smtClean="0">
                <a:solidFill>
                  <a:schemeClr val="tx1"/>
                </a:solidFill>
                <a:effectLst/>
                <a:latin typeface="+mn-lt"/>
                <a:ea typeface="+mn-ea"/>
                <a:cs typeface="+mn-cs"/>
              </a:rPr>
              <a:t>museum</a:t>
            </a:r>
            <a:r>
              <a:rPr lang="en-US" sz="600" b="1" baseline="0" dirty="0" smtClean="0"/>
              <a:t> 	</a:t>
            </a:r>
            <a:r>
              <a:rPr lang="en-US" sz="600" b="1" i="0" u="none" strike="noStrike" kern="1200" baseline="0" dirty="0" smtClean="0">
                <a:solidFill>
                  <a:schemeClr val="tx1"/>
                </a:solidFill>
                <a:effectLst/>
                <a:latin typeface="+mn-lt"/>
                <a:ea typeface="+mn-ea"/>
                <a:cs typeface="+mn-cs"/>
              </a:rPr>
              <a:t>name</a:t>
            </a:r>
            <a:r>
              <a:rPr lang="en-US" sz="600" b="1" baseline="0" dirty="0" smtClean="0"/>
              <a:t> 	</a:t>
            </a:r>
            <a:r>
              <a:rPr lang="en-US" sz="600" b="1" i="0" u="none" strike="noStrike" kern="1200" baseline="0" dirty="0" smtClean="0">
                <a:solidFill>
                  <a:schemeClr val="tx1"/>
                </a:solidFill>
                <a:effectLst/>
                <a:latin typeface="+mn-lt"/>
                <a:ea typeface="+mn-ea"/>
                <a:cs typeface="+mn-cs"/>
              </a:rPr>
              <a:t>post</a:t>
            </a:r>
            <a:r>
              <a:rPr lang="en-US" sz="600" b="1" baseline="0" dirty="0" smtClean="0"/>
              <a:t> 	</a:t>
            </a:r>
            <a:r>
              <a:rPr lang="en-US" sz="600" b="1" i="0" u="none" strike="noStrike" kern="1200" baseline="0" dirty="0" smtClean="0">
                <a:solidFill>
                  <a:schemeClr val="tx1"/>
                </a:solidFill>
                <a:effectLst/>
                <a:latin typeface="+mn-lt"/>
                <a:ea typeface="+mn-ea"/>
                <a:cs typeface="+mn-cs"/>
              </a:rPr>
              <a:t>pro</a:t>
            </a:r>
            <a:r>
              <a:rPr lang="en-US" sz="600" b="1" baseline="0" dirty="0" smtClean="0"/>
              <a:t> 	</a:t>
            </a:r>
            <a:r>
              <a:rPr lang="en-US" sz="600" b="1" i="0" u="none" strike="noStrike" kern="1200" baseline="0" dirty="0" smtClean="0">
                <a:solidFill>
                  <a:schemeClr val="tx1"/>
                </a:solidFill>
                <a:effectLst/>
                <a:latin typeface="+mn-lt"/>
                <a:ea typeface="+mn-ea"/>
                <a:cs typeface="+mn-cs"/>
              </a:rPr>
              <a:t>travel</a:t>
            </a:r>
            <a:r>
              <a:rPr lang="en-US" sz="600" b="1" baseline="0" dirty="0" smtClean="0"/>
              <a:t> </a:t>
            </a:r>
          </a:p>
          <a:p>
            <a:r>
              <a:rPr lang="en-US" sz="600" b="0" i="0" u="none" strike="noStrike" kern="1200" baseline="0" dirty="0" smtClean="0">
                <a:solidFill>
                  <a:schemeClr val="tx1"/>
                </a:solidFill>
                <a:effectLst/>
                <a:latin typeface="+mn-lt"/>
                <a:ea typeface="+mn-ea"/>
                <a:cs typeface="+mn-cs"/>
              </a:rPr>
              <a:t>1.7%</a:t>
            </a:r>
            <a:r>
              <a:rPr lang="en-US" sz="600" baseline="0" dirty="0" smtClean="0"/>
              <a:t> 	</a:t>
            </a:r>
            <a:r>
              <a:rPr lang="en-US" sz="600" b="0" i="0" u="none" strike="noStrike" kern="1200" baseline="0" dirty="0" smtClean="0">
                <a:solidFill>
                  <a:schemeClr val="tx1"/>
                </a:solidFill>
                <a:effectLst/>
                <a:latin typeface="+mn-lt"/>
                <a:ea typeface="+mn-ea"/>
                <a:cs typeface="+mn-cs"/>
              </a:rPr>
              <a:t>3.5%</a:t>
            </a:r>
            <a:r>
              <a:rPr lang="en-US" sz="600" baseline="0" dirty="0" smtClean="0"/>
              <a:t> 	</a:t>
            </a:r>
            <a:r>
              <a:rPr lang="en-US" sz="600" b="0" i="0" u="none" strike="noStrike" kern="1200" baseline="0" dirty="0" smtClean="0">
                <a:solidFill>
                  <a:schemeClr val="tx1"/>
                </a:solidFill>
                <a:effectLst/>
                <a:latin typeface="+mn-lt"/>
                <a:ea typeface="+mn-ea"/>
                <a:cs typeface="+mn-cs"/>
              </a:rPr>
              <a:t>2.3%</a:t>
            </a:r>
            <a:r>
              <a:rPr lang="en-US" sz="600" baseline="0" dirty="0" smtClean="0"/>
              <a:t> 	</a:t>
            </a:r>
            <a:r>
              <a:rPr lang="en-US" sz="600" b="0" i="0" u="none" strike="noStrike" kern="1200" baseline="0" dirty="0" smtClean="0">
                <a:solidFill>
                  <a:schemeClr val="tx1"/>
                </a:solidFill>
                <a:effectLst/>
                <a:latin typeface="+mn-lt"/>
                <a:ea typeface="+mn-ea"/>
                <a:cs typeface="+mn-cs"/>
              </a:rPr>
              <a:t>2.5%</a:t>
            </a:r>
            <a:r>
              <a:rPr lang="en-US" sz="600" baseline="0" dirty="0" smtClean="0"/>
              <a:t> 	</a:t>
            </a:r>
            <a:r>
              <a:rPr lang="en-US" sz="600" b="0" i="0" u="none" strike="noStrike" kern="1200" baseline="0" dirty="0" smtClean="0">
                <a:solidFill>
                  <a:schemeClr val="tx1"/>
                </a:solidFill>
                <a:effectLst/>
                <a:latin typeface="+mn-lt"/>
                <a:ea typeface="+mn-ea"/>
                <a:cs typeface="+mn-cs"/>
              </a:rPr>
              <a:t>-9.6%</a:t>
            </a:r>
            <a:r>
              <a:rPr lang="en-US" sz="600" baseline="0" dirty="0" smtClean="0"/>
              <a:t> 	</a:t>
            </a:r>
            <a:r>
              <a:rPr lang="en-US" sz="600" b="0" i="0" u="none" strike="noStrike" kern="1200" baseline="0" dirty="0" smtClean="0">
                <a:solidFill>
                  <a:schemeClr val="tx1"/>
                </a:solidFill>
                <a:effectLst/>
                <a:latin typeface="+mn-lt"/>
                <a:ea typeface="+mn-ea"/>
                <a:cs typeface="+mn-cs"/>
              </a:rPr>
              <a:t>43.2%</a:t>
            </a:r>
            <a:r>
              <a:rPr lang="en-US" sz="600" baseline="0" dirty="0" smtClean="0"/>
              <a:t> 	</a:t>
            </a:r>
            <a:r>
              <a:rPr lang="en-US" sz="600" b="0" i="0" u="none" strike="noStrike" kern="1200" baseline="0" dirty="0" smtClean="0">
                <a:solidFill>
                  <a:schemeClr val="tx1"/>
                </a:solidFill>
                <a:effectLst/>
                <a:latin typeface="+mn-lt"/>
                <a:ea typeface="+mn-ea"/>
                <a:cs typeface="+mn-cs"/>
              </a:rPr>
              <a:t>-6.4%</a:t>
            </a:r>
            <a:r>
              <a:rPr lang="en-US" sz="600" baseline="0" dirty="0" smtClean="0"/>
              <a:t> 	</a:t>
            </a:r>
            <a:r>
              <a:rPr lang="en-US" sz="600" b="0" i="0" u="none" strike="noStrike" kern="1200" baseline="0" dirty="0" smtClean="0">
                <a:solidFill>
                  <a:schemeClr val="tx1"/>
                </a:solidFill>
                <a:effectLst/>
                <a:latin typeface="+mn-lt"/>
                <a:ea typeface="+mn-ea"/>
                <a:cs typeface="+mn-cs"/>
              </a:rPr>
              <a:t>-4.1%</a:t>
            </a:r>
            <a:r>
              <a:rPr lang="en-US" sz="600" baseline="0" dirty="0" smtClean="0"/>
              <a:t> </a:t>
            </a:r>
            <a:endParaRPr lang="en-US" sz="600" baseline="0" dirty="0"/>
          </a:p>
        </p:txBody>
      </p:sp>
      <p:sp>
        <p:nvSpPr>
          <p:cNvPr id="4" name="Slide Number Placeholder 3"/>
          <p:cNvSpPr>
            <a:spLocks noGrp="1"/>
          </p:cNvSpPr>
          <p:nvPr>
            <p:ph type="sldNum" sz="quarter" idx="10"/>
          </p:nvPr>
        </p:nvSpPr>
        <p:spPr/>
        <p:txBody>
          <a:bodyPr/>
          <a:lstStyle/>
          <a:p>
            <a:fld id="{F21A3DF8-6EC3-4E54-8AC1-EE9C5DD7B3B6}" type="slidenum">
              <a:rPr lang="en-US" smtClean="0"/>
              <a:t>5</a:t>
            </a:fld>
            <a:endParaRPr lang="en-US" dirty="0"/>
          </a:p>
        </p:txBody>
      </p:sp>
    </p:spTree>
    <p:extLst>
      <p:ext uri="{BB962C8B-B14F-4D97-AF65-F5344CB8AC3E}">
        <p14:creationId xmlns:p14="http://schemas.microsoft.com/office/powerpoint/2010/main" val="2549398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16</a:t>
            </a:fld>
            <a:endParaRPr lang="en-US" dirty="0"/>
          </a:p>
        </p:txBody>
      </p:sp>
    </p:spTree>
    <p:extLst>
      <p:ext uri="{BB962C8B-B14F-4D97-AF65-F5344CB8AC3E}">
        <p14:creationId xmlns:p14="http://schemas.microsoft.com/office/powerpoint/2010/main" val="963377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1A3DF8-6EC3-4E54-8AC1-EE9C5DD7B3B6}" type="slidenum">
              <a:rPr lang="en-US" smtClean="0"/>
              <a:t>17</a:t>
            </a:fld>
            <a:endParaRPr lang="en-US" dirty="0"/>
          </a:p>
        </p:txBody>
      </p:sp>
    </p:spTree>
    <p:extLst>
      <p:ext uri="{BB962C8B-B14F-4D97-AF65-F5344CB8AC3E}">
        <p14:creationId xmlns:p14="http://schemas.microsoft.com/office/powerpoint/2010/main" val="83963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Just a note, for any of those unfamiliar with the tier reference, its simply breaking the volume and/or revenues of all </a:t>
            </a:r>
            <a:r>
              <a:rPr lang="en-CA" baseline="0" dirty="0" err="1" smtClean="0"/>
              <a:t>gTLDs</a:t>
            </a:r>
            <a:r>
              <a:rPr lang="en-CA" baseline="0" dirty="0" smtClean="0"/>
              <a:t> into quartiles.  Using the tiers provides better insight into how new </a:t>
            </a:r>
            <a:r>
              <a:rPr lang="en-CA" baseline="0" dirty="0" err="1" smtClean="0"/>
              <a:t>gTLDs</a:t>
            </a:r>
            <a:r>
              <a:rPr lang="en-CA" baseline="0" dirty="0" smtClean="0"/>
              <a:t> are performing than using averages</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20</a:t>
            </a:fld>
            <a:endParaRPr lang="en-US" dirty="0"/>
          </a:p>
        </p:txBody>
      </p:sp>
    </p:spTree>
    <p:extLst>
      <p:ext uri="{BB962C8B-B14F-4D97-AF65-F5344CB8AC3E}">
        <p14:creationId xmlns:p14="http://schemas.microsoft.com/office/powerpoint/2010/main" val="2222323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CA" dirty="0" smtClean="0"/>
              <a:t>A few caveats, </a:t>
            </a:r>
          </a:p>
          <a:p>
            <a:pPr marL="285750" indent="-285750">
              <a:buFontTx/>
              <a:buChar char="-"/>
            </a:pPr>
            <a:r>
              <a:rPr lang="en-CA" dirty="0" smtClean="0"/>
              <a:t>‘Free’ registrations can be a viable business plan but as we have no reliable renewal rates and statistics so they have been excluded and also note that </a:t>
            </a:r>
          </a:p>
          <a:p>
            <a:pPr marL="285750" indent="-285750">
              <a:buFontTx/>
              <a:buChar char="-"/>
            </a:pPr>
            <a:r>
              <a:rPr lang="en-CA" dirty="0" smtClean="0"/>
              <a:t>TLDs that have entered</a:t>
            </a:r>
            <a:r>
              <a:rPr lang="en-CA" baseline="0" dirty="0" smtClean="0"/>
              <a:t> into GA within the last 60 days </a:t>
            </a:r>
            <a:r>
              <a:rPr lang="en-CA" dirty="0" smtClean="0"/>
              <a:t>have been excluded to eliminate the initial</a:t>
            </a:r>
            <a:r>
              <a:rPr lang="en-CA" baseline="0" dirty="0" smtClean="0"/>
              <a:t> </a:t>
            </a:r>
            <a:r>
              <a:rPr lang="en-CA" dirty="0" smtClean="0"/>
              <a:t>registration</a:t>
            </a:r>
            <a:r>
              <a:rPr lang="en-CA" baseline="0" dirty="0" smtClean="0"/>
              <a:t> upswing </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21</a:t>
            </a:fld>
            <a:endParaRPr lang="en-US" dirty="0"/>
          </a:p>
        </p:txBody>
      </p:sp>
    </p:spTree>
    <p:extLst>
      <p:ext uri="{BB962C8B-B14F-4D97-AF65-F5344CB8AC3E}">
        <p14:creationId xmlns:p14="http://schemas.microsoft.com/office/powerpoint/2010/main" val="239461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smtClean="0"/>
              <a:t>Gtlds</a:t>
            </a:r>
            <a:r>
              <a:rPr lang="en-CA" dirty="0" smtClean="0"/>
              <a:t> in terms of volume reflect </a:t>
            </a:r>
            <a:r>
              <a:rPr lang="en-CA" baseline="0" dirty="0" smtClean="0"/>
              <a:t>the average daily  number of registrations of 58.  I’ll provide additional details in a few slides.</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22</a:t>
            </a:fld>
            <a:endParaRPr lang="en-US" dirty="0"/>
          </a:p>
        </p:txBody>
      </p:sp>
    </p:spTree>
    <p:extLst>
      <p:ext uri="{BB962C8B-B14F-4D97-AF65-F5344CB8AC3E}">
        <p14:creationId xmlns:p14="http://schemas.microsoft.com/office/powerpoint/2010/main" val="2063520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And in terms</a:t>
            </a:r>
            <a:r>
              <a:rPr lang="en-CA" baseline="0" dirty="0" smtClean="0"/>
              <a:t> of revenues, a brief picture along with The average and median revenues for each gTLD tier</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23</a:t>
            </a:fld>
            <a:endParaRPr lang="en-US" dirty="0"/>
          </a:p>
        </p:txBody>
      </p:sp>
    </p:spTree>
    <p:extLst>
      <p:ext uri="{BB962C8B-B14F-4D97-AF65-F5344CB8AC3E}">
        <p14:creationId xmlns:p14="http://schemas.microsoft.com/office/powerpoint/2010/main" val="4292762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top 25 new </a:t>
            </a:r>
            <a:r>
              <a:rPr lang="en-CA" dirty="0" err="1" smtClean="0"/>
              <a:t>gtlds</a:t>
            </a:r>
            <a:r>
              <a:rPr lang="en-CA" dirty="0" smtClean="0"/>
              <a:t> by retail revenues are based on </a:t>
            </a:r>
            <a:r>
              <a:rPr lang="en-CA" baseline="0" dirty="0" err="1" smtClean="0"/>
              <a:t>on</a:t>
            </a:r>
            <a:r>
              <a:rPr lang="en-CA" baseline="0" dirty="0" smtClean="0"/>
              <a:t> </a:t>
            </a:r>
            <a:r>
              <a:rPr lang="en-CA" sz="1200" i="1" dirty="0" smtClean="0"/>
              <a:t>average</a:t>
            </a:r>
            <a:r>
              <a:rPr lang="en-CA" sz="1200" i="1" baseline="0" dirty="0" smtClean="0"/>
              <a:t> prices from </a:t>
            </a:r>
            <a:r>
              <a:rPr lang="en-CA" sz="1200" i="1" dirty="0" err="1" smtClean="0"/>
              <a:t>GoDadddy</a:t>
            </a:r>
            <a:r>
              <a:rPr lang="en-CA" sz="1200" i="1" dirty="0" smtClean="0"/>
              <a:t>, United Domains and 101Domains.  If a particular registry was not listed at any of these three registrars</a:t>
            </a:r>
            <a:r>
              <a:rPr lang="en-CA" sz="1200" i="1" baseline="0" dirty="0" smtClean="0"/>
              <a:t>, another source be used.  Special Kuddos to .NYC being in first place!  </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24</a:t>
            </a:fld>
            <a:endParaRPr lang="en-US" dirty="0"/>
          </a:p>
        </p:txBody>
      </p:sp>
    </p:spTree>
    <p:extLst>
      <p:ext uri="{BB962C8B-B14F-4D97-AF65-F5344CB8AC3E}">
        <p14:creationId xmlns:p14="http://schemas.microsoft.com/office/powerpoint/2010/main" val="2634382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 terms of volume, the top 25 are no surprise</a:t>
            </a:r>
            <a:r>
              <a:rPr lang="en-CA" baseline="0" dirty="0" smtClean="0"/>
              <a:t> with </a:t>
            </a:r>
            <a:r>
              <a:rPr lang="en-CA" dirty="0" smtClean="0"/>
              <a:t>.club still doing exceptionally well.</a:t>
            </a:r>
            <a:r>
              <a:rPr lang="en-CA" baseline="0" dirty="0" smtClean="0"/>
              <a:t>  Again, special Kuddos to everyone at .CLUB</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25</a:t>
            </a:fld>
            <a:endParaRPr lang="en-US" dirty="0"/>
          </a:p>
        </p:txBody>
      </p:sp>
    </p:spTree>
    <p:extLst>
      <p:ext uri="{BB962C8B-B14F-4D97-AF65-F5344CB8AC3E}">
        <p14:creationId xmlns:p14="http://schemas.microsoft.com/office/powerpoint/2010/main" val="21881960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Current</a:t>
            </a:r>
            <a:r>
              <a:rPr lang="en-CA" baseline="0" dirty="0" smtClean="0"/>
              <a:t> results have the top 10 TLDs accounting for 24% of all revenues and 27% of registrations.  </a:t>
            </a:r>
            <a:r>
              <a:rPr lang="en-CA" baseline="0" dirty="0" err="1" smtClean="0"/>
              <a:t>Similarily</a:t>
            </a:r>
            <a:r>
              <a:rPr lang="en-CA" baseline="0" dirty="0" smtClean="0"/>
              <a:t>, the top 25 account for 40% of all revenues and 45% of volume.  </a:t>
            </a:r>
            <a:r>
              <a:rPr lang="en-CA"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The average per TLD is $500k with 44 daily registrations.  </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26</a:t>
            </a:fld>
            <a:endParaRPr lang="en-US" dirty="0"/>
          </a:p>
        </p:txBody>
      </p:sp>
    </p:spTree>
    <p:extLst>
      <p:ext uri="{BB962C8B-B14F-4D97-AF65-F5344CB8AC3E}">
        <p14:creationId xmlns:p14="http://schemas.microsoft.com/office/powerpoint/2010/main" val="3780749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Average </a:t>
            </a:r>
            <a:r>
              <a:rPr lang="en-CA" baseline="0" dirty="0" smtClean="0"/>
              <a:t>daily volume reflects the number of TLDs in each daily volume group.    As you can see, 51 registries have a daily registration volume between 1-5.   </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27</a:t>
            </a:fld>
            <a:endParaRPr lang="en-US" dirty="0"/>
          </a:p>
        </p:txBody>
      </p:sp>
    </p:spTree>
    <p:extLst>
      <p:ext uri="{BB962C8B-B14F-4D97-AF65-F5344CB8AC3E}">
        <p14:creationId xmlns:p14="http://schemas.microsoft.com/office/powerpoint/2010/main" val="2849910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600" b="1" i="0" u="none" strike="noStrike" kern="1200" baseline="0" dirty="0" smtClean="0">
                <a:solidFill>
                  <a:schemeClr val="tx1"/>
                </a:solidFill>
                <a:effectLst/>
                <a:latin typeface="+mn-lt"/>
                <a:ea typeface="+mn-ea"/>
                <a:cs typeface="+mn-cs"/>
              </a:rPr>
              <a:t>biz</a:t>
            </a:r>
            <a:r>
              <a:rPr lang="en-US" sz="600" b="1" baseline="0" dirty="0" smtClean="0"/>
              <a:t> 	</a:t>
            </a:r>
            <a:r>
              <a:rPr lang="en-US" sz="600" b="1" i="0" u="none" strike="noStrike" kern="1200" baseline="0" dirty="0" smtClean="0">
                <a:solidFill>
                  <a:schemeClr val="tx1"/>
                </a:solidFill>
                <a:effectLst/>
                <a:latin typeface="+mn-lt"/>
                <a:ea typeface="+mn-ea"/>
                <a:cs typeface="+mn-cs"/>
              </a:rPr>
              <a:t>info</a:t>
            </a:r>
            <a:r>
              <a:rPr lang="en-US" sz="600" b="1" baseline="0" dirty="0" smtClean="0"/>
              <a:t> 	</a:t>
            </a:r>
            <a:r>
              <a:rPr lang="en-US" sz="600" b="1" i="0" u="none" strike="noStrike" kern="1200" baseline="0" dirty="0" err="1" smtClean="0">
                <a:solidFill>
                  <a:schemeClr val="tx1"/>
                </a:solidFill>
                <a:effectLst/>
                <a:latin typeface="+mn-lt"/>
                <a:ea typeface="+mn-ea"/>
                <a:cs typeface="+mn-cs"/>
              </a:rPr>
              <a:t>mobi</a:t>
            </a:r>
            <a:r>
              <a:rPr lang="en-US" sz="600" b="1" baseline="0" dirty="0" smtClean="0"/>
              <a:t> 	</a:t>
            </a:r>
            <a:r>
              <a:rPr lang="en-US" sz="600" b="1" i="0" u="none" strike="noStrike" kern="1200" baseline="0" dirty="0" smtClean="0">
                <a:solidFill>
                  <a:schemeClr val="tx1"/>
                </a:solidFill>
                <a:effectLst/>
                <a:latin typeface="+mn-lt"/>
                <a:ea typeface="+mn-ea"/>
                <a:cs typeface="+mn-cs"/>
              </a:rPr>
              <a:t>net</a:t>
            </a:r>
            <a:r>
              <a:rPr lang="en-US" sz="600" b="1" baseline="0" dirty="0" smtClean="0"/>
              <a:t> 	</a:t>
            </a:r>
            <a:r>
              <a:rPr lang="en-US" sz="600" b="1" i="0" u="none" strike="noStrike" kern="1200" baseline="0" dirty="0" smtClean="0">
                <a:solidFill>
                  <a:schemeClr val="tx1"/>
                </a:solidFill>
                <a:effectLst/>
                <a:latin typeface="+mn-lt"/>
                <a:ea typeface="+mn-ea"/>
                <a:cs typeface="+mn-cs"/>
              </a:rPr>
              <a:t>org</a:t>
            </a:r>
            <a:r>
              <a:rPr lang="en-US" sz="600" b="1" baseline="0" dirty="0" smtClean="0"/>
              <a:t>     ***</a:t>
            </a:r>
            <a:r>
              <a:rPr lang="en-US" sz="600" b="1" baseline="0" dirty="0" err="1" smtClean="0"/>
              <a:t>zonefile</a:t>
            </a:r>
            <a:r>
              <a:rPr lang="en-US" sz="600" b="1" baseline="0" dirty="0" smtClean="0"/>
              <a:t> data only, does not incl. dark domains</a:t>
            </a:r>
          </a:p>
          <a:p>
            <a:r>
              <a:rPr lang="en-US" sz="600" b="0" i="0" u="none" strike="noStrike" kern="1200" baseline="0" dirty="0" smtClean="0">
                <a:solidFill>
                  <a:schemeClr val="tx1"/>
                </a:solidFill>
                <a:effectLst/>
                <a:latin typeface="+mn-lt"/>
                <a:ea typeface="+mn-ea"/>
                <a:cs typeface="+mn-cs"/>
              </a:rPr>
              <a:t>-10.9%	-6.7%</a:t>
            </a:r>
            <a:r>
              <a:rPr lang="en-US" sz="600" baseline="0" dirty="0" smtClean="0"/>
              <a:t> 	</a:t>
            </a:r>
            <a:r>
              <a:rPr lang="en-US" sz="600" b="0" i="0" u="none" strike="noStrike" kern="1200" baseline="0" dirty="0" smtClean="0">
                <a:solidFill>
                  <a:schemeClr val="tx1"/>
                </a:solidFill>
                <a:effectLst/>
                <a:latin typeface="+mn-lt"/>
                <a:ea typeface="+mn-ea"/>
                <a:cs typeface="+mn-cs"/>
              </a:rPr>
              <a:t>-45.2%</a:t>
            </a:r>
            <a:r>
              <a:rPr lang="en-US" sz="600" baseline="0" dirty="0" smtClean="0"/>
              <a:t> 	</a:t>
            </a:r>
            <a:r>
              <a:rPr lang="en-US" sz="600" b="0" i="0" u="none" strike="noStrike" kern="1200" baseline="0" dirty="0" smtClean="0">
                <a:solidFill>
                  <a:schemeClr val="tx1"/>
                </a:solidFill>
                <a:effectLst/>
                <a:latin typeface="+mn-lt"/>
                <a:ea typeface="+mn-ea"/>
                <a:cs typeface="+mn-cs"/>
              </a:rPr>
              <a:t>-1.0%</a:t>
            </a:r>
            <a:r>
              <a:rPr lang="en-US" sz="600" baseline="0" dirty="0" smtClean="0"/>
              <a:t> 	</a:t>
            </a:r>
            <a:r>
              <a:rPr lang="en-US" sz="600" b="0" i="0" u="none" strike="noStrike" kern="1200" baseline="0" dirty="0" smtClean="0">
                <a:solidFill>
                  <a:schemeClr val="tx1"/>
                </a:solidFill>
                <a:effectLst/>
                <a:latin typeface="+mn-lt"/>
                <a:ea typeface="+mn-ea"/>
                <a:cs typeface="+mn-cs"/>
              </a:rPr>
              <a:t>1.0%</a:t>
            </a:r>
            <a:r>
              <a:rPr lang="en-US" sz="600" baseline="0" dirty="0" smtClean="0"/>
              <a:t> </a:t>
            </a:r>
          </a:p>
          <a:p>
            <a:r>
              <a:rPr lang="en-US" sz="600" b="1" i="0" u="none" strike="noStrike" kern="1200" baseline="0" dirty="0" err="1" smtClean="0">
                <a:solidFill>
                  <a:schemeClr val="tx1"/>
                </a:solidFill>
                <a:effectLst/>
                <a:latin typeface="+mn-lt"/>
                <a:ea typeface="+mn-ea"/>
                <a:cs typeface="+mn-cs"/>
              </a:rPr>
              <a:t>asia</a:t>
            </a:r>
            <a:r>
              <a:rPr lang="en-US" sz="600" b="1" baseline="0" dirty="0" smtClean="0"/>
              <a:t> 	</a:t>
            </a:r>
            <a:r>
              <a:rPr lang="en-US" sz="600" b="1" i="0" u="none" strike="noStrike" kern="1200" baseline="0" dirty="0" smtClean="0">
                <a:solidFill>
                  <a:schemeClr val="tx1"/>
                </a:solidFill>
                <a:effectLst/>
                <a:latin typeface="+mn-lt"/>
                <a:ea typeface="+mn-ea"/>
                <a:cs typeface="+mn-cs"/>
              </a:rPr>
              <a:t>name</a:t>
            </a:r>
            <a:r>
              <a:rPr lang="en-US" sz="600" b="1" baseline="0" dirty="0" smtClean="0"/>
              <a:t> 	</a:t>
            </a:r>
            <a:r>
              <a:rPr lang="en-US" sz="600" b="1" i="0" u="none" strike="noStrike" kern="1200" baseline="0" dirty="0" smtClean="0">
                <a:solidFill>
                  <a:schemeClr val="tx1"/>
                </a:solidFill>
                <a:effectLst/>
                <a:latin typeface="+mn-lt"/>
                <a:ea typeface="+mn-ea"/>
                <a:cs typeface="+mn-cs"/>
              </a:rPr>
              <a:t>pro</a:t>
            </a:r>
            <a:r>
              <a:rPr lang="en-US" sz="600" b="1" baseline="0" dirty="0" smtClean="0"/>
              <a:t> 	</a:t>
            </a:r>
            <a:r>
              <a:rPr lang="en-US" sz="600" b="1" i="0" u="none" strike="noStrike" kern="1200" baseline="0" dirty="0" err="1" smtClean="0">
                <a:solidFill>
                  <a:schemeClr val="tx1"/>
                </a:solidFill>
                <a:effectLst/>
                <a:latin typeface="+mn-lt"/>
                <a:ea typeface="+mn-ea"/>
                <a:cs typeface="+mn-cs"/>
              </a:rPr>
              <a:t>tel</a:t>
            </a:r>
            <a:r>
              <a:rPr lang="en-US" sz="600" b="1" baseline="0" dirty="0" smtClean="0"/>
              <a:t> 	</a:t>
            </a:r>
            <a:r>
              <a:rPr lang="en-US" sz="600" b="1" i="0" u="none" strike="noStrike" kern="1200" baseline="0" dirty="0" smtClean="0">
                <a:solidFill>
                  <a:schemeClr val="tx1"/>
                </a:solidFill>
                <a:effectLst/>
                <a:latin typeface="+mn-lt"/>
                <a:ea typeface="+mn-ea"/>
                <a:cs typeface="+mn-cs"/>
              </a:rPr>
              <a:t>xxx</a:t>
            </a:r>
            <a:r>
              <a:rPr lang="en-US" sz="600" b="1" baseline="0" dirty="0" smtClean="0"/>
              <a:t> </a:t>
            </a:r>
          </a:p>
          <a:p>
            <a:r>
              <a:rPr lang="en-US" sz="600" b="0" i="0" u="none" strike="noStrike" kern="1200" baseline="0" dirty="0" smtClean="0">
                <a:solidFill>
                  <a:schemeClr val="tx1"/>
                </a:solidFill>
                <a:effectLst/>
                <a:latin typeface="+mn-lt"/>
                <a:ea typeface="+mn-ea"/>
                <a:cs typeface="+mn-cs"/>
              </a:rPr>
              <a:t>-39.8%</a:t>
            </a:r>
            <a:r>
              <a:rPr lang="en-US" sz="600" baseline="0" dirty="0" smtClean="0"/>
              <a:t> 	</a:t>
            </a:r>
            <a:r>
              <a:rPr lang="en-US" sz="600" b="0" i="0" u="none" strike="noStrike" kern="1200" baseline="0" dirty="0" smtClean="0">
                <a:solidFill>
                  <a:schemeClr val="tx1"/>
                </a:solidFill>
                <a:effectLst/>
                <a:latin typeface="+mn-lt"/>
                <a:ea typeface="+mn-ea"/>
                <a:cs typeface="+mn-cs"/>
              </a:rPr>
              <a:t>-9.6%</a:t>
            </a:r>
            <a:r>
              <a:rPr lang="en-US" sz="600" baseline="0" dirty="0" smtClean="0"/>
              <a:t> 	</a:t>
            </a:r>
            <a:r>
              <a:rPr lang="en-US" sz="600" b="0" i="0" u="none" strike="noStrike" kern="1200" baseline="0" dirty="0" smtClean="0">
                <a:solidFill>
                  <a:schemeClr val="tx1"/>
                </a:solidFill>
                <a:effectLst/>
                <a:latin typeface="+mn-lt"/>
                <a:ea typeface="+mn-ea"/>
                <a:cs typeface="+mn-cs"/>
              </a:rPr>
              <a:t>-6.4%</a:t>
            </a:r>
            <a:r>
              <a:rPr lang="en-US" sz="600" baseline="0" dirty="0" smtClean="0"/>
              <a:t> 	</a:t>
            </a:r>
            <a:r>
              <a:rPr lang="en-US" sz="600" b="0" i="0" u="none" strike="noStrike" kern="1200" baseline="0" dirty="0" smtClean="0">
                <a:solidFill>
                  <a:schemeClr val="tx1"/>
                </a:solidFill>
                <a:effectLst/>
                <a:latin typeface="+mn-lt"/>
                <a:ea typeface="+mn-ea"/>
                <a:cs typeface="+mn-cs"/>
              </a:rPr>
              <a:t>-60.7%</a:t>
            </a:r>
            <a:r>
              <a:rPr lang="en-US" sz="600" baseline="0" dirty="0" smtClean="0"/>
              <a:t> 	</a:t>
            </a:r>
            <a:r>
              <a:rPr lang="en-US" sz="600" b="0" i="0" u="none" strike="noStrike" kern="1200" baseline="0" dirty="0" smtClean="0">
                <a:solidFill>
                  <a:schemeClr val="tx1"/>
                </a:solidFill>
                <a:effectLst/>
                <a:latin typeface="+mn-lt"/>
                <a:ea typeface="+mn-ea"/>
                <a:cs typeface="+mn-cs"/>
              </a:rPr>
              <a:t>-7.6%</a:t>
            </a:r>
            <a:r>
              <a:rPr lang="en-US" sz="600" baseline="0" dirty="0" smtClean="0"/>
              <a:t> </a:t>
            </a:r>
          </a:p>
          <a:p>
            <a:r>
              <a:rPr lang="en-US" sz="600" b="1" i="0" u="none" strike="noStrike" kern="1200" baseline="0" dirty="0" smtClean="0">
                <a:solidFill>
                  <a:schemeClr val="tx1"/>
                </a:solidFill>
                <a:effectLst/>
                <a:latin typeface="+mn-lt"/>
                <a:ea typeface="+mn-ea"/>
                <a:cs typeface="+mn-cs"/>
              </a:rPr>
              <a:t>aero</a:t>
            </a:r>
            <a:r>
              <a:rPr lang="en-US" sz="600" b="1" baseline="0" dirty="0" smtClean="0"/>
              <a:t> 	</a:t>
            </a:r>
            <a:r>
              <a:rPr lang="en-US" sz="600" b="1" i="0" u="none" strike="noStrike" kern="1200" baseline="0" dirty="0" smtClean="0">
                <a:solidFill>
                  <a:schemeClr val="tx1"/>
                </a:solidFill>
                <a:effectLst/>
                <a:latin typeface="+mn-lt"/>
                <a:ea typeface="+mn-ea"/>
                <a:cs typeface="+mn-cs"/>
              </a:rPr>
              <a:t>coop</a:t>
            </a:r>
            <a:r>
              <a:rPr lang="en-US" sz="600" b="1" baseline="0" dirty="0" smtClean="0"/>
              <a:t> 	</a:t>
            </a:r>
            <a:r>
              <a:rPr lang="en-US" sz="600" b="1" i="0" u="none" strike="noStrike" kern="1200" baseline="0" dirty="0" smtClean="0">
                <a:solidFill>
                  <a:schemeClr val="tx1"/>
                </a:solidFill>
                <a:effectLst/>
                <a:latin typeface="+mn-lt"/>
                <a:ea typeface="+mn-ea"/>
                <a:cs typeface="+mn-cs"/>
              </a:rPr>
              <a:t>jobs</a:t>
            </a:r>
            <a:r>
              <a:rPr lang="en-US" sz="600" b="1" baseline="0" dirty="0" smtClean="0"/>
              <a:t> 	</a:t>
            </a:r>
            <a:r>
              <a:rPr lang="en-US" sz="600" b="1" i="0" u="none" strike="noStrike" kern="1200" baseline="0" dirty="0" smtClean="0">
                <a:solidFill>
                  <a:schemeClr val="tx1"/>
                </a:solidFill>
                <a:effectLst/>
                <a:latin typeface="+mn-lt"/>
                <a:ea typeface="+mn-ea"/>
                <a:cs typeface="+mn-cs"/>
              </a:rPr>
              <a:t>museum</a:t>
            </a:r>
            <a:r>
              <a:rPr lang="en-US" sz="600" b="1" baseline="0" dirty="0" smtClean="0"/>
              <a:t> 	</a:t>
            </a:r>
            <a:r>
              <a:rPr lang="en-US" sz="600" b="1" i="0" u="none" strike="noStrike" kern="1200" baseline="0" dirty="0" smtClean="0">
                <a:solidFill>
                  <a:schemeClr val="tx1"/>
                </a:solidFill>
                <a:effectLst/>
                <a:latin typeface="+mn-lt"/>
                <a:ea typeface="+mn-ea"/>
                <a:cs typeface="+mn-cs"/>
              </a:rPr>
              <a:t>name</a:t>
            </a:r>
            <a:r>
              <a:rPr lang="en-US" sz="600" b="1" baseline="0" dirty="0" smtClean="0"/>
              <a:t> 	</a:t>
            </a:r>
            <a:r>
              <a:rPr lang="en-US" sz="600" b="1" i="0" u="none" strike="noStrike" kern="1200" baseline="0" dirty="0" smtClean="0">
                <a:solidFill>
                  <a:schemeClr val="tx1"/>
                </a:solidFill>
                <a:effectLst/>
                <a:latin typeface="+mn-lt"/>
                <a:ea typeface="+mn-ea"/>
                <a:cs typeface="+mn-cs"/>
              </a:rPr>
              <a:t>post</a:t>
            </a:r>
            <a:r>
              <a:rPr lang="en-US" sz="600" b="1" baseline="0" dirty="0" smtClean="0"/>
              <a:t> 	</a:t>
            </a:r>
            <a:r>
              <a:rPr lang="en-US" sz="600" b="1" i="0" u="none" strike="noStrike" kern="1200" baseline="0" dirty="0" smtClean="0">
                <a:solidFill>
                  <a:schemeClr val="tx1"/>
                </a:solidFill>
                <a:effectLst/>
                <a:latin typeface="+mn-lt"/>
                <a:ea typeface="+mn-ea"/>
                <a:cs typeface="+mn-cs"/>
              </a:rPr>
              <a:t>pro</a:t>
            </a:r>
            <a:r>
              <a:rPr lang="en-US" sz="600" b="1" baseline="0" dirty="0" smtClean="0"/>
              <a:t> 	</a:t>
            </a:r>
            <a:r>
              <a:rPr lang="en-US" sz="600" b="1" i="0" u="none" strike="noStrike" kern="1200" baseline="0" dirty="0" smtClean="0">
                <a:solidFill>
                  <a:schemeClr val="tx1"/>
                </a:solidFill>
                <a:effectLst/>
                <a:latin typeface="+mn-lt"/>
                <a:ea typeface="+mn-ea"/>
                <a:cs typeface="+mn-cs"/>
              </a:rPr>
              <a:t>travel</a:t>
            </a:r>
            <a:r>
              <a:rPr lang="en-US" sz="600" b="1" baseline="0" dirty="0" smtClean="0"/>
              <a:t> </a:t>
            </a:r>
          </a:p>
          <a:p>
            <a:r>
              <a:rPr lang="en-US" sz="600" b="0" i="0" u="none" strike="noStrike" kern="1200" baseline="0" dirty="0" smtClean="0">
                <a:solidFill>
                  <a:schemeClr val="tx1"/>
                </a:solidFill>
                <a:effectLst/>
                <a:latin typeface="+mn-lt"/>
                <a:ea typeface="+mn-ea"/>
                <a:cs typeface="+mn-cs"/>
              </a:rPr>
              <a:t>1.7%</a:t>
            </a:r>
            <a:r>
              <a:rPr lang="en-US" sz="600" baseline="0" dirty="0" smtClean="0"/>
              <a:t> 	</a:t>
            </a:r>
            <a:r>
              <a:rPr lang="en-US" sz="600" b="0" i="0" u="none" strike="noStrike" kern="1200" baseline="0" dirty="0" smtClean="0">
                <a:solidFill>
                  <a:schemeClr val="tx1"/>
                </a:solidFill>
                <a:effectLst/>
                <a:latin typeface="+mn-lt"/>
                <a:ea typeface="+mn-ea"/>
                <a:cs typeface="+mn-cs"/>
              </a:rPr>
              <a:t>3.5%</a:t>
            </a:r>
            <a:r>
              <a:rPr lang="en-US" sz="600" baseline="0" dirty="0" smtClean="0"/>
              <a:t> 	</a:t>
            </a:r>
            <a:r>
              <a:rPr lang="en-US" sz="600" b="0" i="0" u="none" strike="noStrike" kern="1200" baseline="0" dirty="0" smtClean="0">
                <a:solidFill>
                  <a:schemeClr val="tx1"/>
                </a:solidFill>
                <a:effectLst/>
                <a:latin typeface="+mn-lt"/>
                <a:ea typeface="+mn-ea"/>
                <a:cs typeface="+mn-cs"/>
              </a:rPr>
              <a:t>2.3%</a:t>
            </a:r>
            <a:r>
              <a:rPr lang="en-US" sz="600" baseline="0" dirty="0" smtClean="0"/>
              <a:t> 	</a:t>
            </a:r>
            <a:r>
              <a:rPr lang="en-US" sz="600" b="0" i="0" u="none" strike="noStrike" kern="1200" baseline="0" dirty="0" smtClean="0">
                <a:solidFill>
                  <a:schemeClr val="tx1"/>
                </a:solidFill>
                <a:effectLst/>
                <a:latin typeface="+mn-lt"/>
                <a:ea typeface="+mn-ea"/>
                <a:cs typeface="+mn-cs"/>
              </a:rPr>
              <a:t>2.5%</a:t>
            </a:r>
            <a:r>
              <a:rPr lang="en-US" sz="600" baseline="0" dirty="0" smtClean="0"/>
              <a:t> 	</a:t>
            </a:r>
            <a:r>
              <a:rPr lang="en-US" sz="600" b="0" i="0" u="none" strike="noStrike" kern="1200" baseline="0" dirty="0" smtClean="0">
                <a:solidFill>
                  <a:schemeClr val="tx1"/>
                </a:solidFill>
                <a:effectLst/>
                <a:latin typeface="+mn-lt"/>
                <a:ea typeface="+mn-ea"/>
                <a:cs typeface="+mn-cs"/>
              </a:rPr>
              <a:t>-9.6%</a:t>
            </a:r>
            <a:r>
              <a:rPr lang="en-US" sz="600" baseline="0" dirty="0" smtClean="0"/>
              <a:t> 	</a:t>
            </a:r>
            <a:r>
              <a:rPr lang="en-US" sz="600" b="0" i="0" u="none" strike="noStrike" kern="1200" baseline="0" dirty="0" smtClean="0">
                <a:solidFill>
                  <a:schemeClr val="tx1"/>
                </a:solidFill>
                <a:effectLst/>
                <a:latin typeface="+mn-lt"/>
                <a:ea typeface="+mn-ea"/>
                <a:cs typeface="+mn-cs"/>
              </a:rPr>
              <a:t>43.2%</a:t>
            </a:r>
            <a:r>
              <a:rPr lang="en-US" sz="600" baseline="0" dirty="0" smtClean="0"/>
              <a:t> 	</a:t>
            </a:r>
            <a:r>
              <a:rPr lang="en-US" sz="600" b="0" i="0" u="none" strike="noStrike" kern="1200" baseline="0" dirty="0" smtClean="0">
                <a:solidFill>
                  <a:schemeClr val="tx1"/>
                </a:solidFill>
                <a:effectLst/>
                <a:latin typeface="+mn-lt"/>
                <a:ea typeface="+mn-ea"/>
                <a:cs typeface="+mn-cs"/>
              </a:rPr>
              <a:t>-6.4%</a:t>
            </a:r>
            <a:r>
              <a:rPr lang="en-US" sz="600" baseline="0" dirty="0" smtClean="0"/>
              <a:t> 	</a:t>
            </a:r>
            <a:r>
              <a:rPr lang="en-US" sz="600" b="0" i="0" u="none" strike="noStrike" kern="1200" baseline="0" dirty="0" smtClean="0">
                <a:solidFill>
                  <a:schemeClr val="tx1"/>
                </a:solidFill>
                <a:effectLst/>
                <a:latin typeface="+mn-lt"/>
                <a:ea typeface="+mn-ea"/>
                <a:cs typeface="+mn-cs"/>
              </a:rPr>
              <a:t>-4.1%</a:t>
            </a:r>
            <a:r>
              <a:rPr lang="en-US" sz="600" baseline="0" dirty="0" smtClean="0"/>
              <a:t> </a:t>
            </a:r>
            <a:endParaRPr lang="en-US" sz="600" baseline="0" dirty="0"/>
          </a:p>
        </p:txBody>
      </p:sp>
      <p:sp>
        <p:nvSpPr>
          <p:cNvPr id="4" name="Slide Number Placeholder 3"/>
          <p:cNvSpPr>
            <a:spLocks noGrp="1"/>
          </p:cNvSpPr>
          <p:nvPr>
            <p:ph type="sldNum" sz="quarter" idx="10"/>
          </p:nvPr>
        </p:nvSpPr>
        <p:spPr/>
        <p:txBody>
          <a:bodyPr/>
          <a:lstStyle/>
          <a:p>
            <a:fld id="{F21A3DF8-6EC3-4E54-8AC1-EE9C5DD7B3B6}" type="slidenum">
              <a:rPr lang="en-US" smtClean="0"/>
              <a:t>6</a:t>
            </a:fld>
            <a:endParaRPr lang="en-US" dirty="0"/>
          </a:p>
        </p:txBody>
      </p:sp>
    </p:spTree>
    <p:extLst>
      <p:ext uri="{BB962C8B-B14F-4D97-AF65-F5344CB8AC3E}">
        <p14:creationId xmlns:p14="http://schemas.microsoft.com/office/powerpoint/2010/main" val="2549398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ICANN Registration fees reflects the COGS for each yearly registrations based on the fees paid to ICANN.  Currently, 62% of new </a:t>
            </a:r>
            <a:r>
              <a:rPr lang="en-CA" baseline="0" dirty="0" err="1" smtClean="0"/>
              <a:t>gtlds</a:t>
            </a:r>
            <a:r>
              <a:rPr lang="en-CA" baseline="0" dirty="0" smtClean="0"/>
              <a:t> are paying over $5 per registration year.</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28</a:t>
            </a:fld>
            <a:endParaRPr lang="en-US" dirty="0"/>
          </a:p>
        </p:txBody>
      </p:sp>
    </p:spTree>
    <p:extLst>
      <p:ext uri="{BB962C8B-B14F-4D97-AF65-F5344CB8AC3E}">
        <p14:creationId xmlns:p14="http://schemas.microsoft.com/office/powerpoint/2010/main" val="1774678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How many new </a:t>
            </a:r>
            <a:r>
              <a:rPr lang="en-CA" dirty="0" err="1" smtClean="0"/>
              <a:t>gtlds</a:t>
            </a:r>
            <a:r>
              <a:rPr lang="en-CA" dirty="0" smtClean="0"/>
              <a:t> are selling within a price range is a </a:t>
            </a:r>
            <a:r>
              <a:rPr lang="en-CA" baseline="0" dirty="0" smtClean="0"/>
              <a:t>grouping of the average retail prices of new </a:t>
            </a:r>
            <a:r>
              <a:rPr lang="en-CA" baseline="0" dirty="0" err="1" smtClean="0"/>
              <a:t>gTLDs</a:t>
            </a:r>
            <a:r>
              <a:rPr lang="en-CA" baseline="0" dirty="0" smtClean="0"/>
              <a:t>.  Currently, the most popular is the $25-30 range with 53 TLDS </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29</a:t>
            </a:fld>
            <a:endParaRPr lang="en-US" dirty="0"/>
          </a:p>
        </p:txBody>
      </p:sp>
    </p:spTree>
    <p:extLst>
      <p:ext uri="{BB962C8B-B14F-4D97-AF65-F5344CB8AC3E}">
        <p14:creationId xmlns:p14="http://schemas.microsoft.com/office/powerpoint/2010/main" val="2334125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If we look at revenues by tier, you ca</a:t>
            </a:r>
            <a:r>
              <a:rPr lang="en-CA" baseline="0" dirty="0" smtClean="0"/>
              <a:t>n clearly see the jump between a tier 1 and a tier 2 with a tier 1 having over 3 times the amount of revenue.  </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30</a:t>
            </a:fld>
            <a:endParaRPr lang="en-US" dirty="0"/>
          </a:p>
        </p:txBody>
      </p:sp>
    </p:spTree>
    <p:extLst>
      <p:ext uri="{BB962C8B-B14F-4D97-AF65-F5344CB8AC3E}">
        <p14:creationId xmlns:p14="http://schemas.microsoft.com/office/powerpoint/2010/main" val="36512419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Pricing by tier is shown with the </a:t>
            </a:r>
            <a:r>
              <a:rPr lang="en-CA" baseline="0" dirty="0" smtClean="0"/>
              <a:t>average and median prices in Q1.</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31</a:t>
            </a:fld>
            <a:endParaRPr lang="en-US" dirty="0"/>
          </a:p>
        </p:txBody>
      </p:sp>
    </p:spTree>
    <p:extLst>
      <p:ext uri="{BB962C8B-B14F-4D97-AF65-F5344CB8AC3E}">
        <p14:creationId xmlns:p14="http://schemas.microsoft.com/office/powerpoint/2010/main" val="26073910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question keeps arising on pricing</a:t>
            </a:r>
            <a:r>
              <a:rPr lang="en-CA" baseline="0" dirty="0" smtClean="0"/>
              <a:t> and volume.  Here we see there is a </a:t>
            </a:r>
            <a:r>
              <a:rPr lang="en-CA" dirty="0" smtClean="0"/>
              <a:t>strong negative relationship in Tier 2 which suggests that a TLD in</a:t>
            </a:r>
            <a:r>
              <a:rPr lang="en-CA" baseline="0" dirty="0" smtClean="0"/>
              <a:t> this tier</a:t>
            </a:r>
            <a:r>
              <a:rPr lang="en-CA" dirty="0" smtClean="0"/>
              <a:t> may be able to increase their volume by decreasing their price.  The current average of a tier 2 domains name is $41.26.  </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32</a:t>
            </a:fld>
            <a:endParaRPr lang="en-US" dirty="0"/>
          </a:p>
        </p:txBody>
      </p:sp>
    </p:spTree>
    <p:extLst>
      <p:ext uri="{BB962C8B-B14F-4D97-AF65-F5344CB8AC3E}">
        <p14:creationId xmlns:p14="http://schemas.microsoft.com/office/powerpoint/2010/main" val="39155466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effectLst/>
              </a:rPr>
              <a:t>Snapshot views of each of the tiers based on</a:t>
            </a:r>
            <a:r>
              <a:rPr lang="en-CA" baseline="0" dirty="0" smtClean="0">
                <a:effectLst/>
              </a:rPr>
              <a:t> </a:t>
            </a:r>
            <a:r>
              <a:rPr lang="en-CA" dirty="0" smtClean="0">
                <a:effectLst/>
              </a:rPr>
              <a:t>the </a:t>
            </a:r>
            <a:r>
              <a:rPr lang="en-CA" baseline="0" dirty="0" smtClean="0">
                <a:effectLst/>
              </a:rPr>
              <a:t>data provided earlier with the </a:t>
            </a:r>
            <a:r>
              <a:rPr lang="en-CA" dirty="0" smtClean="0">
                <a:effectLst/>
              </a:rPr>
              <a:t>actual volume and retail prices.  Renewal rates of 60% are standard across</a:t>
            </a:r>
            <a:r>
              <a:rPr lang="en-CA" baseline="0" dirty="0" smtClean="0">
                <a:effectLst/>
              </a:rPr>
              <a:t> all four tiers and expenses in Tier 1 are conservatively  estimated at $300k.  This shows the revenues, gross margin and cumulative NI over a 5 year period.</a:t>
            </a:r>
            <a:endParaRPr lang="en-US" dirty="0" smtClean="0">
              <a:effectLst/>
            </a:endParaRPr>
          </a:p>
        </p:txBody>
      </p:sp>
      <p:sp>
        <p:nvSpPr>
          <p:cNvPr id="4" name="Slide Number Placeholder 3"/>
          <p:cNvSpPr>
            <a:spLocks noGrp="1"/>
          </p:cNvSpPr>
          <p:nvPr>
            <p:ph type="sldNum" sz="quarter" idx="10"/>
          </p:nvPr>
        </p:nvSpPr>
        <p:spPr/>
        <p:txBody>
          <a:bodyPr/>
          <a:lstStyle/>
          <a:p>
            <a:fld id="{F21A3DF8-6EC3-4E54-8AC1-EE9C5DD7B3B6}" type="slidenum">
              <a:rPr lang="en-US" smtClean="0"/>
              <a:t>33</a:t>
            </a:fld>
            <a:endParaRPr lang="en-US" dirty="0"/>
          </a:p>
        </p:txBody>
      </p:sp>
    </p:spTree>
    <p:extLst>
      <p:ext uri="{BB962C8B-B14F-4D97-AF65-F5344CB8AC3E}">
        <p14:creationId xmlns:p14="http://schemas.microsoft.com/office/powerpoint/2010/main" val="40325110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effectLst/>
              </a:rPr>
              <a:t>Tier 2 Expenses </a:t>
            </a:r>
            <a:r>
              <a:rPr lang="en-CA" dirty="0" err="1" smtClean="0">
                <a:effectLst/>
              </a:rPr>
              <a:t>est</a:t>
            </a:r>
            <a:r>
              <a:rPr lang="en-CA" dirty="0" smtClean="0">
                <a:effectLst/>
              </a:rPr>
              <a:t> at $275k – please note the reduction in retail</a:t>
            </a:r>
            <a:r>
              <a:rPr lang="en-CA" baseline="0" dirty="0" smtClean="0">
                <a:effectLst/>
              </a:rPr>
              <a:t> prices compared to tier 1 at $39.50</a:t>
            </a:r>
            <a:endParaRPr lang="en-US" dirty="0" smtClean="0">
              <a:effectLst/>
            </a:endParaRPr>
          </a:p>
        </p:txBody>
      </p:sp>
      <p:sp>
        <p:nvSpPr>
          <p:cNvPr id="4" name="Slide Number Placeholder 3"/>
          <p:cNvSpPr>
            <a:spLocks noGrp="1"/>
          </p:cNvSpPr>
          <p:nvPr>
            <p:ph type="sldNum" sz="quarter" idx="10"/>
          </p:nvPr>
        </p:nvSpPr>
        <p:spPr/>
        <p:txBody>
          <a:bodyPr/>
          <a:lstStyle/>
          <a:p>
            <a:fld id="{F21A3DF8-6EC3-4E54-8AC1-EE9C5DD7B3B6}" type="slidenum">
              <a:rPr lang="en-US" smtClean="0"/>
              <a:t>34</a:t>
            </a:fld>
            <a:endParaRPr lang="en-US" dirty="0"/>
          </a:p>
        </p:txBody>
      </p:sp>
    </p:spTree>
    <p:extLst>
      <p:ext uri="{BB962C8B-B14F-4D97-AF65-F5344CB8AC3E}">
        <p14:creationId xmlns:p14="http://schemas.microsoft.com/office/powerpoint/2010/main" val="32652032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effectLst/>
              </a:rPr>
              <a:t>Tier 3 Expenses </a:t>
            </a:r>
            <a:r>
              <a:rPr lang="en-CA" dirty="0" err="1" smtClean="0">
                <a:effectLst/>
              </a:rPr>
              <a:t>est</a:t>
            </a:r>
            <a:r>
              <a:rPr lang="en-CA" dirty="0" smtClean="0">
                <a:effectLst/>
              </a:rPr>
              <a:t> at $250k – note the jump in the retail</a:t>
            </a:r>
            <a:r>
              <a:rPr lang="en-CA" baseline="0" dirty="0" smtClean="0">
                <a:effectLst/>
              </a:rPr>
              <a:t> price to $44.90 (up from $24.80 in tier 2</a:t>
            </a:r>
            <a:endParaRPr lang="en-US" dirty="0" smtClean="0">
              <a:effectLst/>
            </a:endParaRPr>
          </a:p>
        </p:txBody>
      </p:sp>
      <p:sp>
        <p:nvSpPr>
          <p:cNvPr id="4" name="Slide Number Placeholder 3"/>
          <p:cNvSpPr>
            <a:spLocks noGrp="1"/>
          </p:cNvSpPr>
          <p:nvPr>
            <p:ph type="sldNum" sz="quarter" idx="10"/>
          </p:nvPr>
        </p:nvSpPr>
        <p:spPr/>
        <p:txBody>
          <a:bodyPr/>
          <a:lstStyle/>
          <a:p>
            <a:fld id="{F21A3DF8-6EC3-4E54-8AC1-EE9C5DD7B3B6}" type="slidenum">
              <a:rPr lang="en-US" smtClean="0"/>
              <a:t>35</a:t>
            </a:fld>
            <a:endParaRPr lang="en-US" dirty="0"/>
          </a:p>
        </p:txBody>
      </p:sp>
    </p:spTree>
    <p:extLst>
      <p:ext uri="{BB962C8B-B14F-4D97-AF65-F5344CB8AC3E}">
        <p14:creationId xmlns:p14="http://schemas.microsoft.com/office/powerpoint/2010/main" val="1859528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effectLst/>
              </a:rPr>
              <a:t>Finally, in tier 4 we have expenses </a:t>
            </a:r>
            <a:r>
              <a:rPr lang="en-CA" dirty="0" err="1" smtClean="0">
                <a:effectLst/>
              </a:rPr>
              <a:t>est</a:t>
            </a:r>
            <a:r>
              <a:rPr lang="en-CA" dirty="0" smtClean="0">
                <a:effectLst/>
              </a:rPr>
              <a:t> at $200k – again, note the change in the retail price to $19.60</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36</a:t>
            </a:fld>
            <a:endParaRPr lang="en-US" dirty="0"/>
          </a:p>
        </p:txBody>
      </p:sp>
    </p:spTree>
    <p:extLst>
      <p:ext uri="{BB962C8B-B14F-4D97-AF65-F5344CB8AC3E}">
        <p14:creationId xmlns:p14="http://schemas.microsoft.com/office/powerpoint/2010/main" val="2431765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So that’s a wrap up of</a:t>
            </a:r>
            <a:r>
              <a:rPr lang="en-CA" baseline="0" dirty="0" smtClean="0"/>
              <a:t> Q1 gTLD report.  Future podcasts are schedules.  </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37</a:t>
            </a:fld>
            <a:endParaRPr lang="en-US" dirty="0"/>
          </a:p>
        </p:txBody>
      </p:sp>
    </p:spTree>
    <p:extLst>
      <p:ext uri="{BB962C8B-B14F-4D97-AF65-F5344CB8AC3E}">
        <p14:creationId xmlns:p14="http://schemas.microsoft.com/office/powerpoint/2010/main" val="427492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600" baseline="0" dirty="0" smtClean="0"/>
              <a:t>POST	(3)</a:t>
            </a:r>
          </a:p>
          <a:p>
            <a:r>
              <a:rPr lang="en-US" sz="600" baseline="0" dirty="0" smtClean="0"/>
              <a:t>MUSEUM	(187)</a:t>
            </a:r>
          </a:p>
          <a:p>
            <a:r>
              <a:rPr lang="en-US" sz="600" baseline="0" dirty="0" smtClean="0"/>
              <a:t>COOP	253</a:t>
            </a:r>
          </a:p>
          <a:p>
            <a:r>
              <a:rPr lang="en-US" sz="600" baseline="0" dirty="0" smtClean="0"/>
              <a:t>TRAVEL	858</a:t>
            </a:r>
          </a:p>
          <a:p>
            <a:r>
              <a:rPr lang="en-US" sz="600" baseline="0" dirty="0" smtClean="0"/>
              <a:t>AERO	(9009)</a:t>
            </a:r>
          </a:p>
          <a:p>
            <a:r>
              <a:rPr lang="en-US" sz="600" baseline="0" dirty="0" smtClean="0"/>
              <a:t>JOBS	172</a:t>
            </a:r>
          </a:p>
          <a:p>
            <a:r>
              <a:rPr lang="en-US" sz="600" baseline="0" dirty="0" smtClean="0"/>
              <a:t>XXX	(2150)</a:t>
            </a:r>
          </a:p>
          <a:p>
            <a:r>
              <a:rPr lang="en-US" sz="600" baseline="0" dirty="0" smtClean="0"/>
              <a:t>PRO	16778</a:t>
            </a:r>
          </a:p>
          <a:p>
            <a:r>
              <a:rPr lang="en-US" sz="600" baseline="0" dirty="0" smtClean="0"/>
              <a:t>TEL	(2378)</a:t>
            </a:r>
          </a:p>
          <a:p>
            <a:r>
              <a:rPr lang="en-US" sz="600" baseline="0" dirty="0" smtClean="0"/>
              <a:t>NAME	22758</a:t>
            </a:r>
          </a:p>
          <a:p>
            <a:r>
              <a:rPr lang="en-US" sz="600" baseline="0" dirty="0" smtClean="0"/>
              <a:t>ASIA	41307</a:t>
            </a:r>
          </a:p>
          <a:p>
            <a:r>
              <a:rPr lang="en-US" sz="600" baseline="0" dirty="0" smtClean="0"/>
              <a:t>MOBI	46175</a:t>
            </a:r>
          </a:p>
          <a:p>
            <a:r>
              <a:rPr lang="en-US" sz="600" baseline="0" dirty="0" smtClean="0"/>
              <a:t>BIZ	95934</a:t>
            </a:r>
          </a:p>
          <a:p>
            <a:r>
              <a:rPr lang="en-US" sz="600" baseline="0" dirty="0" smtClean="0"/>
              <a:t>INFO	(70118)</a:t>
            </a:r>
          </a:p>
          <a:p>
            <a:r>
              <a:rPr lang="en-US" sz="600" baseline="0" dirty="0" smtClean="0"/>
              <a:t>ORG	25756</a:t>
            </a:r>
          </a:p>
          <a:p>
            <a:r>
              <a:rPr lang="en-US" sz="600" baseline="0" dirty="0" smtClean="0"/>
              <a:t>NET	501425</a:t>
            </a:r>
          </a:p>
          <a:p>
            <a:r>
              <a:rPr lang="en-US" sz="600" baseline="0" dirty="0" smtClean="0"/>
              <a:t>COM	3702429</a:t>
            </a:r>
          </a:p>
          <a:p>
            <a:r>
              <a:rPr lang="en-US" sz="600" baseline="0" dirty="0" smtClean="0"/>
              <a:t>http://domainincite.com/18213-verisign-adds-750000-com-names-instantly-with-reporting-change </a:t>
            </a:r>
            <a:endParaRPr lang="en-US" sz="600" baseline="0" dirty="0"/>
          </a:p>
        </p:txBody>
      </p:sp>
      <p:sp>
        <p:nvSpPr>
          <p:cNvPr id="4" name="Slide Number Placeholder 3"/>
          <p:cNvSpPr>
            <a:spLocks noGrp="1"/>
          </p:cNvSpPr>
          <p:nvPr>
            <p:ph type="sldNum" sz="quarter" idx="10"/>
          </p:nvPr>
        </p:nvSpPr>
        <p:spPr/>
        <p:txBody>
          <a:bodyPr/>
          <a:lstStyle/>
          <a:p>
            <a:fld id="{F21A3DF8-6EC3-4E54-8AC1-EE9C5DD7B3B6}" type="slidenum">
              <a:rPr lang="en-US" smtClean="0"/>
              <a:t>7</a:t>
            </a:fld>
            <a:endParaRPr lang="en-US" dirty="0"/>
          </a:p>
        </p:txBody>
      </p:sp>
    </p:spTree>
    <p:extLst>
      <p:ext uri="{BB962C8B-B14F-4D97-AF65-F5344CB8AC3E}">
        <p14:creationId xmlns:p14="http://schemas.microsoft.com/office/powerpoint/2010/main" val="25493984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Thank-you for listening, if you</a:t>
            </a:r>
            <a:r>
              <a:rPr lang="en-CA" baseline="0" dirty="0" smtClean="0"/>
              <a:t> have any questions feel free to contact either of us.  </a:t>
            </a:r>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38</a:t>
            </a:fld>
            <a:endParaRPr lang="en-US" dirty="0"/>
          </a:p>
        </p:txBody>
      </p:sp>
    </p:spTree>
    <p:extLst>
      <p:ext uri="{BB962C8B-B14F-4D97-AF65-F5344CB8AC3E}">
        <p14:creationId xmlns:p14="http://schemas.microsoft.com/office/powerpoint/2010/main" val="1289153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448 Delegated</a:t>
            </a:r>
          </a:p>
          <a:p>
            <a:r>
              <a:rPr lang="en-US" dirty="0" smtClean="0"/>
              <a:t>280 GA</a:t>
            </a:r>
          </a:p>
          <a:p>
            <a:r>
              <a:rPr lang="en-US" dirty="0" smtClean="0"/>
              <a:t>92 no 2014</a:t>
            </a:r>
            <a:r>
              <a:rPr lang="en-US" baseline="0" dirty="0" smtClean="0"/>
              <a:t> launch info</a:t>
            </a:r>
            <a:endParaRPr lang="en-US" dirty="0" smtClean="0"/>
          </a:p>
          <a:p>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9</a:t>
            </a:fld>
            <a:endParaRPr lang="en-US" dirty="0"/>
          </a:p>
        </p:txBody>
      </p:sp>
    </p:spTree>
    <p:extLst>
      <p:ext uri="{BB962C8B-B14F-4D97-AF65-F5344CB8AC3E}">
        <p14:creationId xmlns:p14="http://schemas.microsoft.com/office/powerpoint/2010/main" val="1804301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10</a:t>
            </a:fld>
            <a:endParaRPr lang="en-US" dirty="0"/>
          </a:p>
        </p:txBody>
      </p:sp>
    </p:spTree>
    <p:extLst>
      <p:ext uri="{BB962C8B-B14F-4D97-AF65-F5344CB8AC3E}">
        <p14:creationId xmlns:p14="http://schemas.microsoft.com/office/powerpoint/2010/main" val="1804301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11</a:t>
            </a:fld>
            <a:endParaRPr lang="en-US" dirty="0"/>
          </a:p>
        </p:txBody>
      </p:sp>
    </p:spTree>
    <p:extLst>
      <p:ext uri="{BB962C8B-B14F-4D97-AF65-F5344CB8AC3E}">
        <p14:creationId xmlns:p14="http://schemas.microsoft.com/office/powerpoint/2010/main" val="963377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600" b="0" baseline="0" dirty="0" smtClean="0"/>
          </a:p>
        </p:txBody>
      </p:sp>
      <p:sp>
        <p:nvSpPr>
          <p:cNvPr id="4" name="Slide Number Placeholder 3"/>
          <p:cNvSpPr>
            <a:spLocks noGrp="1"/>
          </p:cNvSpPr>
          <p:nvPr>
            <p:ph type="sldNum" sz="quarter" idx="10"/>
          </p:nvPr>
        </p:nvSpPr>
        <p:spPr/>
        <p:txBody>
          <a:bodyPr/>
          <a:lstStyle/>
          <a:p>
            <a:fld id="{F21A3DF8-6EC3-4E54-8AC1-EE9C5DD7B3B6}" type="slidenum">
              <a:rPr lang="en-US" smtClean="0"/>
              <a:t>13</a:t>
            </a:fld>
            <a:endParaRPr lang="en-US" dirty="0"/>
          </a:p>
        </p:txBody>
      </p:sp>
    </p:spTree>
    <p:extLst>
      <p:ext uri="{BB962C8B-B14F-4D97-AF65-F5344CB8AC3E}">
        <p14:creationId xmlns:p14="http://schemas.microsoft.com/office/powerpoint/2010/main" val="2549398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581 Delegated</a:t>
            </a:r>
          </a:p>
          <a:p>
            <a:r>
              <a:rPr lang="en-US" dirty="0" smtClean="0"/>
              <a:t>61 no 2015</a:t>
            </a:r>
            <a:r>
              <a:rPr lang="en-US" baseline="0" dirty="0" smtClean="0"/>
              <a:t> launch info</a:t>
            </a:r>
            <a:endParaRPr lang="en-US" dirty="0" smtClean="0"/>
          </a:p>
          <a:p>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14</a:t>
            </a:fld>
            <a:endParaRPr lang="en-US" dirty="0"/>
          </a:p>
        </p:txBody>
      </p:sp>
    </p:spTree>
    <p:extLst>
      <p:ext uri="{BB962C8B-B14F-4D97-AF65-F5344CB8AC3E}">
        <p14:creationId xmlns:p14="http://schemas.microsoft.com/office/powerpoint/2010/main" val="180430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1A3DF8-6EC3-4E54-8AC1-EE9C5DD7B3B6}" type="slidenum">
              <a:rPr lang="en-US" smtClean="0"/>
              <a:t>15</a:t>
            </a:fld>
            <a:endParaRPr lang="en-US" dirty="0"/>
          </a:p>
        </p:txBody>
      </p:sp>
    </p:spTree>
    <p:extLst>
      <p:ext uri="{BB962C8B-B14F-4D97-AF65-F5344CB8AC3E}">
        <p14:creationId xmlns:p14="http://schemas.microsoft.com/office/powerpoint/2010/main" val="180430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4/27/2015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4/27/2015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4/27/2015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4/27/2015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4/27/2015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4/27/2015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4/27/2015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chart" Target="../charts/chart16.xml"/><Relationship Id="rId4" Type="http://schemas.openxmlformats.org/officeDocument/2006/relationships/chart" Target="../charts/chart15.xml"/></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chart" Target="../charts/chart20.xml"/></Relationships>
</file>

<file path=ppt/slides/_rels/slide1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25.xml"/></Relationships>
</file>

<file path=ppt/slides/_rels/slide2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chart" Target="../charts/chart6.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329471"/>
          </a:xfrm>
        </p:spPr>
        <p:txBody>
          <a:bodyPr/>
          <a:lstStyle/>
          <a:p>
            <a:r>
              <a:rPr lang="en-CA" dirty="0" err="1" smtClean="0"/>
              <a:t>gTLD</a:t>
            </a:r>
            <a:r>
              <a:rPr lang="en-CA" dirty="0" smtClean="0"/>
              <a:t> Statistics &amp; Business Implications</a:t>
            </a:r>
            <a:endParaRPr lang="en-US" dirty="0"/>
          </a:p>
        </p:txBody>
      </p:sp>
      <p:pic>
        <p:nvPicPr>
          <p:cNvPr id="1026" name="Picture 2" descr="DOT T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3711" y="4686300"/>
            <a:ext cx="2593664" cy="7178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LDWatch - Top Level Domain Analyt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4551" y="4597527"/>
            <a:ext cx="3705225" cy="8763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474079" y="388737"/>
            <a:ext cx="5294376" cy="584775"/>
          </a:xfrm>
          <a:prstGeom prst="rect">
            <a:avLst/>
          </a:prstGeom>
          <a:noFill/>
        </p:spPr>
        <p:txBody>
          <a:bodyPr wrap="square" rtlCol="0">
            <a:spAutoFit/>
          </a:bodyPr>
          <a:lstStyle/>
          <a:p>
            <a:pPr algn="r"/>
            <a:r>
              <a:rPr lang="en-US" sz="3200" b="1" dirty="0" smtClean="0"/>
              <a:t>2015 – 1</a:t>
            </a:r>
            <a:r>
              <a:rPr lang="en-US" sz="3200" b="1" baseline="30000" dirty="0" smtClean="0"/>
              <a:t>st</a:t>
            </a:r>
            <a:r>
              <a:rPr lang="en-US" sz="3200" b="1" dirty="0" smtClean="0"/>
              <a:t> Quarter Review</a:t>
            </a:r>
            <a:endParaRPr lang="en-US" sz="3200" b="1" dirty="0"/>
          </a:p>
        </p:txBody>
      </p:sp>
    </p:spTree>
    <p:extLst>
      <p:ext uri="{BB962C8B-B14F-4D97-AF65-F5344CB8AC3E}">
        <p14:creationId xmlns:p14="http://schemas.microsoft.com/office/powerpoint/2010/main" val="39135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713721" cy="1450757"/>
          </a:xfrm>
        </p:spPr>
        <p:txBody>
          <a:bodyPr/>
          <a:lstStyle/>
          <a:p>
            <a:r>
              <a:rPr lang="en-CA" dirty="0" smtClean="0"/>
              <a:t>2014 – Circa </a:t>
            </a:r>
            <a:r>
              <a:rPr lang="en-CA" dirty="0"/>
              <a:t>2012 </a:t>
            </a:r>
            <a:r>
              <a:rPr lang="en-CA" dirty="0" smtClean="0"/>
              <a:t>Top 20 gTLDs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009857252"/>
              </p:ext>
            </p:extLst>
          </p:nvPr>
        </p:nvGraphicFramePr>
        <p:xfrm>
          <a:off x="1196720" y="1752504"/>
          <a:ext cx="9958959" cy="446541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0" y="6076085"/>
            <a:ext cx="5294376" cy="276999"/>
          </a:xfrm>
          <a:prstGeom prst="rect">
            <a:avLst/>
          </a:prstGeom>
          <a:noFill/>
        </p:spPr>
        <p:txBody>
          <a:bodyPr wrap="square" rtlCol="0">
            <a:spAutoFit/>
          </a:bodyPr>
          <a:lstStyle/>
          <a:p>
            <a:r>
              <a:rPr lang="en-US" sz="1200" b="1" dirty="0" smtClean="0"/>
              <a:t>Source: </a:t>
            </a:r>
            <a:r>
              <a:rPr lang="en-US" sz="1200" b="1" dirty="0" err="1" smtClean="0"/>
              <a:t>TLDWatch</a:t>
            </a:r>
            <a:r>
              <a:rPr lang="en-US" sz="1200" b="1" dirty="0" smtClean="0"/>
              <a:t> Zone collection</a:t>
            </a:r>
            <a:endParaRPr lang="en-US" sz="1200" b="1" dirty="0"/>
          </a:p>
        </p:txBody>
      </p:sp>
    </p:spTree>
    <p:extLst>
      <p:ext uri="{BB962C8B-B14F-4D97-AF65-F5344CB8AC3E}">
        <p14:creationId xmlns:p14="http://schemas.microsoft.com/office/powerpoint/2010/main" val="3679909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2014 </a:t>
            </a:r>
            <a:r>
              <a:rPr lang="en-CA" dirty="0"/>
              <a:t> – </a:t>
            </a:r>
            <a:r>
              <a:rPr lang="en-CA" dirty="0" smtClean="0"/>
              <a:t>Circa 2012 </a:t>
            </a:r>
            <a:r>
              <a:rPr lang="en-CA" dirty="0" err="1" smtClean="0"/>
              <a:t>gTLD</a:t>
            </a:r>
            <a:r>
              <a:rPr lang="en-CA" dirty="0" smtClean="0"/>
              <a:t> Applications</a:t>
            </a:r>
            <a:endParaRPr lang="en-US" dirty="0"/>
          </a:p>
        </p:txBody>
      </p:sp>
      <p:sp>
        <p:nvSpPr>
          <p:cNvPr id="3" name="TextBox 2"/>
          <p:cNvSpPr txBox="1"/>
          <p:nvPr/>
        </p:nvSpPr>
        <p:spPr>
          <a:xfrm>
            <a:off x="594361" y="1835658"/>
            <a:ext cx="5294376" cy="369332"/>
          </a:xfrm>
          <a:prstGeom prst="rect">
            <a:avLst/>
          </a:prstGeom>
          <a:noFill/>
        </p:spPr>
        <p:txBody>
          <a:bodyPr wrap="square" rtlCol="0">
            <a:spAutoFit/>
          </a:bodyPr>
          <a:lstStyle/>
          <a:p>
            <a:pPr algn="ctr"/>
            <a:r>
              <a:rPr lang="en-US" dirty="0" smtClean="0"/>
              <a:t>Application View – 1930 Total</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499350666"/>
              </p:ext>
            </p:extLst>
          </p:nvPr>
        </p:nvGraphicFramePr>
        <p:xfrm>
          <a:off x="6144863" y="2194561"/>
          <a:ext cx="5303425" cy="299923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150865" y="1832610"/>
            <a:ext cx="5294376" cy="369332"/>
          </a:xfrm>
          <a:prstGeom prst="rect">
            <a:avLst/>
          </a:prstGeom>
          <a:noFill/>
        </p:spPr>
        <p:txBody>
          <a:bodyPr wrap="square" rtlCol="0">
            <a:spAutoFit/>
          </a:bodyPr>
          <a:lstStyle/>
          <a:p>
            <a:pPr algn="ctr"/>
            <a:r>
              <a:rPr lang="en-US" dirty="0" smtClean="0"/>
              <a:t>Unique String View - 1408</a:t>
            </a:r>
            <a:endParaRPr lang="en-US" dirty="0"/>
          </a:p>
        </p:txBody>
      </p:sp>
      <p:sp>
        <p:nvSpPr>
          <p:cNvPr id="7" name="TextBox 6"/>
          <p:cNvSpPr txBox="1"/>
          <p:nvPr/>
        </p:nvSpPr>
        <p:spPr>
          <a:xfrm>
            <a:off x="594361" y="5225034"/>
            <a:ext cx="5294376" cy="646331"/>
          </a:xfrm>
          <a:prstGeom prst="rect">
            <a:avLst/>
          </a:prstGeom>
          <a:noFill/>
        </p:spPr>
        <p:txBody>
          <a:bodyPr wrap="square" rtlCol="0">
            <a:spAutoFit/>
          </a:bodyPr>
          <a:lstStyle/>
          <a:p>
            <a:r>
              <a:rPr lang="en-US" sz="1200" dirty="0" smtClean="0"/>
              <a:t>*Applied = yet to be settled</a:t>
            </a:r>
          </a:p>
          <a:p>
            <a:r>
              <a:rPr lang="en-US" sz="1200" dirty="0" smtClean="0"/>
              <a:t>**471 Delegated as 4 Jan per ICANN</a:t>
            </a:r>
          </a:p>
          <a:p>
            <a:r>
              <a:rPr lang="en-US" sz="1200" dirty="0" smtClean="0"/>
              <a:t>***162 applications in contention</a:t>
            </a:r>
            <a:endParaRPr lang="en-US" sz="1200" dirty="0"/>
          </a:p>
        </p:txBody>
      </p:sp>
      <p:sp>
        <p:nvSpPr>
          <p:cNvPr id="8" name="TextBox 7"/>
          <p:cNvSpPr txBox="1"/>
          <p:nvPr/>
        </p:nvSpPr>
        <p:spPr>
          <a:xfrm>
            <a:off x="6150865" y="5211502"/>
            <a:ext cx="5294376" cy="276999"/>
          </a:xfrm>
          <a:prstGeom prst="rect">
            <a:avLst/>
          </a:prstGeom>
          <a:noFill/>
        </p:spPr>
        <p:txBody>
          <a:bodyPr wrap="square" rtlCol="0">
            <a:spAutoFit/>
          </a:bodyPr>
          <a:lstStyle/>
          <a:p>
            <a:r>
              <a:rPr lang="en-US" sz="1200" dirty="0" smtClean="0"/>
              <a:t>*87 unique strings in Contention (includes .</a:t>
            </a:r>
            <a:r>
              <a:rPr lang="en-US" sz="1200" dirty="0" err="1" smtClean="0"/>
              <a:t>corp</a:t>
            </a:r>
            <a:r>
              <a:rPr lang="en-US" sz="1200" dirty="0" smtClean="0"/>
              <a:t>, .home, .mail)</a:t>
            </a:r>
            <a:endParaRPr lang="en-US" sz="1200" dirty="0"/>
          </a:p>
        </p:txBody>
      </p:sp>
      <p:graphicFrame>
        <p:nvGraphicFramePr>
          <p:cNvPr id="10" name="Chart 9"/>
          <p:cNvGraphicFramePr>
            <a:graphicFrameLocks/>
          </p:cNvGraphicFramePr>
          <p:nvPr>
            <p:extLst>
              <p:ext uri="{D42A27DB-BD31-4B8C-83A1-F6EECF244321}">
                <p14:modId xmlns:p14="http://schemas.microsoft.com/office/powerpoint/2010/main" val="3310833592"/>
              </p:ext>
            </p:extLst>
          </p:nvPr>
        </p:nvGraphicFramePr>
        <p:xfrm>
          <a:off x="594361" y="2215474"/>
          <a:ext cx="5294376" cy="300956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4336122" y="5745296"/>
            <a:ext cx="5294376" cy="461665"/>
          </a:xfrm>
          <a:prstGeom prst="rect">
            <a:avLst/>
          </a:prstGeom>
          <a:noFill/>
        </p:spPr>
        <p:txBody>
          <a:bodyPr wrap="square" rtlCol="0">
            <a:spAutoFit/>
          </a:bodyPr>
          <a:lstStyle/>
          <a:p>
            <a:r>
              <a:rPr lang="en-US" sz="2400" b="1" dirty="0"/>
              <a:t>a</a:t>
            </a:r>
            <a:r>
              <a:rPr lang="en-US" sz="2400" b="1" dirty="0" smtClean="0"/>
              <a:t>s of 31 Dec 2014</a:t>
            </a:r>
            <a:endParaRPr lang="en-US" sz="2400" b="1" dirty="0"/>
          </a:p>
        </p:txBody>
      </p:sp>
    </p:spTree>
    <p:extLst>
      <p:ext uri="{BB962C8B-B14F-4D97-AF65-F5344CB8AC3E}">
        <p14:creationId xmlns:p14="http://schemas.microsoft.com/office/powerpoint/2010/main" val="36346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3232" y="758952"/>
            <a:ext cx="10917936" cy="3566160"/>
          </a:xfrm>
        </p:spPr>
        <p:txBody>
          <a:bodyPr/>
          <a:lstStyle/>
          <a:p>
            <a:pPr algn="ctr"/>
            <a:r>
              <a:rPr lang="en-CA" dirty="0" smtClean="0"/>
              <a:t>2015 1</a:t>
            </a:r>
            <a:r>
              <a:rPr lang="en-CA" baseline="30000" dirty="0" smtClean="0"/>
              <a:t>st</a:t>
            </a:r>
            <a:r>
              <a:rPr lang="en-CA" dirty="0" smtClean="0"/>
              <a:t> Quarter</a:t>
            </a:r>
            <a:endParaRPr lang="en-US" dirty="0"/>
          </a:p>
        </p:txBody>
      </p:sp>
    </p:spTree>
    <p:extLst>
      <p:ext uri="{BB962C8B-B14F-4D97-AF65-F5344CB8AC3E}">
        <p14:creationId xmlns:p14="http://schemas.microsoft.com/office/powerpoint/2010/main" val="3934691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561320" cy="1450757"/>
          </a:xfrm>
        </p:spPr>
        <p:txBody>
          <a:bodyPr/>
          <a:lstStyle/>
          <a:p>
            <a:r>
              <a:rPr lang="en-CA" dirty="0" smtClean="0"/>
              <a:t>2015 Q1 - Circa </a:t>
            </a:r>
            <a:r>
              <a:rPr lang="en-CA" dirty="0"/>
              <a:t>Pre-2012 gTLD Stats</a:t>
            </a:r>
            <a:endParaRPr lang="en-US" dirty="0"/>
          </a:p>
        </p:txBody>
      </p:sp>
      <p:sp>
        <p:nvSpPr>
          <p:cNvPr id="7" name="TextBox 1"/>
          <p:cNvSpPr txBox="1"/>
          <p:nvPr/>
        </p:nvSpPr>
        <p:spPr>
          <a:xfrm>
            <a:off x="-52197" y="1868973"/>
            <a:ext cx="1874520"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.com</a:t>
            </a:r>
            <a:endParaRPr lang="en-US" sz="1800" b="1" dirty="0"/>
          </a:p>
        </p:txBody>
      </p:sp>
      <p:sp>
        <p:nvSpPr>
          <p:cNvPr id="4" name="TextBox 1"/>
          <p:cNvSpPr txBox="1"/>
          <p:nvPr/>
        </p:nvSpPr>
        <p:spPr>
          <a:xfrm>
            <a:off x="1984248" y="1746141"/>
            <a:ext cx="3140202"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Group 1</a:t>
            </a:r>
            <a:endParaRPr lang="en-US" sz="1800" b="1" dirty="0"/>
          </a:p>
        </p:txBody>
      </p:sp>
      <p:sp>
        <p:nvSpPr>
          <p:cNvPr id="5" name="TextBox 1"/>
          <p:cNvSpPr txBox="1"/>
          <p:nvPr/>
        </p:nvSpPr>
        <p:spPr>
          <a:xfrm>
            <a:off x="5422392" y="1746140"/>
            <a:ext cx="3159633"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Group 2</a:t>
            </a:r>
            <a:endParaRPr lang="en-US" sz="1800" b="1" dirty="0"/>
          </a:p>
        </p:txBody>
      </p:sp>
      <p:sp>
        <p:nvSpPr>
          <p:cNvPr id="6" name="TextBox 1"/>
          <p:cNvSpPr txBox="1"/>
          <p:nvPr/>
        </p:nvSpPr>
        <p:spPr>
          <a:xfrm>
            <a:off x="8787384" y="1717459"/>
            <a:ext cx="3204591"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Group 3</a:t>
            </a:r>
            <a:endParaRPr lang="en-US" sz="1800" b="1" dirty="0"/>
          </a:p>
        </p:txBody>
      </p:sp>
      <p:sp>
        <p:nvSpPr>
          <p:cNvPr id="14" name="TextBox 1"/>
          <p:cNvSpPr txBox="1"/>
          <p:nvPr/>
        </p:nvSpPr>
        <p:spPr>
          <a:xfrm>
            <a:off x="-52197" y="2910291"/>
            <a:ext cx="1874520" cy="6741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CA" sz="1600" dirty="0" smtClean="0"/>
              <a:t>Jan - 115,312,494</a:t>
            </a:r>
          </a:p>
          <a:p>
            <a:pPr algn="r"/>
            <a:r>
              <a:rPr lang="en-CA" sz="1600" dirty="0"/>
              <a:t>Mar </a:t>
            </a:r>
            <a:r>
              <a:rPr lang="en-CA" sz="1600" dirty="0" smtClean="0"/>
              <a:t>– 116,933,917</a:t>
            </a:r>
            <a:endParaRPr lang="en-US" sz="1600" dirty="0"/>
          </a:p>
        </p:txBody>
      </p:sp>
      <p:sp>
        <p:nvSpPr>
          <p:cNvPr id="15" name="TextBox 1"/>
          <p:cNvSpPr txBox="1"/>
          <p:nvPr/>
        </p:nvSpPr>
        <p:spPr>
          <a:xfrm>
            <a:off x="-52197" y="3724656"/>
            <a:ext cx="1874520" cy="6741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600" dirty="0" smtClean="0"/>
              <a:t>+1.3%</a:t>
            </a:r>
            <a:endParaRPr lang="en-US" sz="1600" dirty="0"/>
          </a:p>
        </p:txBody>
      </p:sp>
      <p:graphicFrame>
        <p:nvGraphicFramePr>
          <p:cNvPr id="9" name="Chart 8"/>
          <p:cNvGraphicFramePr>
            <a:graphicFrameLocks/>
          </p:cNvGraphicFramePr>
          <p:nvPr>
            <p:extLst>
              <p:ext uri="{D42A27DB-BD31-4B8C-83A1-F6EECF244321}">
                <p14:modId xmlns:p14="http://schemas.microsoft.com/office/powerpoint/2010/main" val="2366664719"/>
              </p:ext>
            </p:extLst>
          </p:nvPr>
        </p:nvGraphicFramePr>
        <p:xfrm>
          <a:off x="5422392" y="2079622"/>
          <a:ext cx="3148426" cy="4063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132284141"/>
              </p:ext>
            </p:extLst>
          </p:nvPr>
        </p:nvGraphicFramePr>
        <p:xfrm>
          <a:off x="1984248" y="2079622"/>
          <a:ext cx="3136562" cy="40558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398753821"/>
              </p:ext>
            </p:extLst>
          </p:nvPr>
        </p:nvGraphicFramePr>
        <p:xfrm>
          <a:off x="8845677" y="2079622"/>
          <a:ext cx="3156966" cy="4043767"/>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p:cNvSpPr txBox="1"/>
          <p:nvPr/>
        </p:nvSpPr>
        <p:spPr>
          <a:xfrm>
            <a:off x="0" y="6089733"/>
            <a:ext cx="5294376" cy="276999"/>
          </a:xfrm>
          <a:prstGeom prst="rect">
            <a:avLst/>
          </a:prstGeom>
          <a:noFill/>
        </p:spPr>
        <p:txBody>
          <a:bodyPr wrap="square" rtlCol="0">
            <a:spAutoFit/>
          </a:bodyPr>
          <a:lstStyle/>
          <a:p>
            <a:r>
              <a:rPr lang="en-US" sz="1200" b="1" dirty="0" smtClean="0"/>
              <a:t>Source: </a:t>
            </a:r>
            <a:r>
              <a:rPr lang="en-US" sz="1200" b="1" dirty="0" err="1" smtClean="0"/>
              <a:t>TLDWatch</a:t>
            </a:r>
            <a:r>
              <a:rPr lang="en-US" sz="1200" b="1" dirty="0" smtClean="0"/>
              <a:t> Zone collection</a:t>
            </a:r>
            <a:endParaRPr lang="en-US" sz="1200" b="1" dirty="0"/>
          </a:p>
        </p:txBody>
      </p:sp>
    </p:spTree>
    <p:extLst>
      <p:ext uri="{BB962C8B-B14F-4D97-AF65-F5344CB8AC3E}">
        <p14:creationId xmlns:p14="http://schemas.microsoft.com/office/powerpoint/2010/main" val="1478922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713721" cy="1450757"/>
          </a:xfrm>
        </p:spPr>
        <p:txBody>
          <a:bodyPr/>
          <a:lstStyle/>
          <a:p>
            <a:r>
              <a:rPr lang="en-CA" dirty="0" smtClean="0"/>
              <a:t>2015 Q1 – Circa </a:t>
            </a:r>
            <a:r>
              <a:rPr lang="en-CA" dirty="0"/>
              <a:t>2012 </a:t>
            </a:r>
            <a:r>
              <a:rPr lang="en-CA" dirty="0" smtClean="0"/>
              <a:t>gTLD Stats</a:t>
            </a:r>
            <a:endParaRPr lang="en-US" dirty="0"/>
          </a:p>
        </p:txBody>
      </p:sp>
      <p:sp>
        <p:nvSpPr>
          <p:cNvPr id="10" name="TextBox 9"/>
          <p:cNvSpPr txBox="1"/>
          <p:nvPr/>
        </p:nvSpPr>
        <p:spPr>
          <a:xfrm>
            <a:off x="0" y="6076085"/>
            <a:ext cx="5294376" cy="276999"/>
          </a:xfrm>
          <a:prstGeom prst="rect">
            <a:avLst/>
          </a:prstGeom>
          <a:noFill/>
        </p:spPr>
        <p:txBody>
          <a:bodyPr wrap="square" rtlCol="0">
            <a:spAutoFit/>
          </a:bodyPr>
          <a:lstStyle/>
          <a:p>
            <a:r>
              <a:rPr lang="en-US" sz="1200" b="1" dirty="0" smtClean="0"/>
              <a:t>Source: </a:t>
            </a:r>
            <a:r>
              <a:rPr lang="en-US" sz="1200" b="1" dirty="0" err="1" smtClean="0"/>
              <a:t>TLDWatch</a:t>
            </a:r>
            <a:r>
              <a:rPr lang="en-US" sz="1200" b="1" dirty="0" smtClean="0"/>
              <a:t> Zone collection</a:t>
            </a:r>
            <a:endParaRPr lang="en-US" sz="1200" b="1" dirty="0"/>
          </a:p>
        </p:txBody>
      </p:sp>
      <p:sp>
        <p:nvSpPr>
          <p:cNvPr id="12" name="Rectangle 11"/>
          <p:cNvSpPr/>
          <p:nvPr/>
        </p:nvSpPr>
        <p:spPr>
          <a:xfrm>
            <a:off x="10408920" y="3260157"/>
            <a:ext cx="1386840" cy="830997"/>
          </a:xfrm>
          <a:prstGeom prst="rect">
            <a:avLst/>
          </a:prstGeom>
        </p:spPr>
        <p:txBody>
          <a:bodyPr wrap="square">
            <a:spAutoFit/>
          </a:bodyPr>
          <a:lstStyle/>
          <a:p>
            <a:r>
              <a:rPr lang="en-US" sz="1600" dirty="0" smtClean="0"/>
              <a:t>38 - Brand</a:t>
            </a:r>
            <a:endParaRPr lang="en-US" sz="1600" dirty="0"/>
          </a:p>
          <a:p>
            <a:r>
              <a:rPr lang="en-US" sz="1600" dirty="0" smtClean="0"/>
              <a:t>21 - Generic</a:t>
            </a:r>
            <a:endParaRPr lang="en-US" sz="1600" dirty="0"/>
          </a:p>
          <a:p>
            <a:r>
              <a:rPr lang="en-US" sz="1600" dirty="0" smtClean="0">
                <a:solidFill>
                  <a:schemeClr val="bg1"/>
                </a:solidFill>
              </a:rPr>
              <a:t>0</a:t>
            </a:r>
            <a:r>
              <a:rPr lang="en-US" sz="1600" dirty="0"/>
              <a:t>2</a:t>
            </a:r>
            <a:r>
              <a:rPr lang="en-US" sz="1600" dirty="0" smtClean="0"/>
              <a:t> - Geo</a:t>
            </a:r>
            <a:endParaRPr lang="en-US" sz="1600" dirty="0"/>
          </a:p>
        </p:txBody>
      </p:sp>
      <p:sp>
        <p:nvSpPr>
          <p:cNvPr id="13" name="Rectangle 12"/>
          <p:cNvSpPr/>
          <p:nvPr/>
        </p:nvSpPr>
        <p:spPr>
          <a:xfrm>
            <a:off x="9765792" y="2969180"/>
            <a:ext cx="2395728" cy="338554"/>
          </a:xfrm>
          <a:prstGeom prst="rect">
            <a:avLst/>
          </a:prstGeom>
        </p:spPr>
        <p:txBody>
          <a:bodyPr wrap="square">
            <a:spAutoFit/>
          </a:bodyPr>
          <a:lstStyle/>
          <a:p>
            <a:pPr algn="ctr"/>
            <a:r>
              <a:rPr lang="en-US" sz="1600" b="1" dirty="0" smtClean="0"/>
              <a:t>No 2015 GA Launch Data:</a:t>
            </a:r>
            <a:endParaRPr lang="en-US" sz="1600" b="1" dirty="0"/>
          </a:p>
        </p:txBody>
      </p:sp>
      <p:graphicFrame>
        <p:nvGraphicFramePr>
          <p:cNvPr id="8" name="Chart 7"/>
          <p:cNvGraphicFramePr>
            <a:graphicFrameLocks/>
          </p:cNvGraphicFramePr>
          <p:nvPr>
            <p:extLst>
              <p:ext uri="{D42A27DB-BD31-4B8C-83A1-F6EECF244321}">
                <p14:modId xmlns:p14="http://schemas.microsoft.com/office/powerpoint/2010/main" val="386564321"/>
              </p:ext>
            </p:extLst>
          </p:nvPr>
        </p:nvGraphicFramePr>
        <p:xfrm>
          <a:off x="1192244" y="1766030"/>
          <a:ext cx="8427244" cy="431005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9768840" y="2162651"/>
            <a:ext cx="2395728" cy="584775"/>
          </a:xfrm>
          <a:prstGeom prst="rect">
            <a:avLst/>
          </a:prstGeom>
        </p:spPr>
        <p:txBody>
          <a:bodyPr wrap="square">
            <a:spAutoFit/>
          </a:bodyPr>
          <a:lstStyle/>
          <a:p>
            <a:r>
              <a:rPr lang="en-US" sz="1600" b="1" dirty="0" smtClean="0"/>
              <a:t>581 - Delegated</a:t>
            </a:r>
          </a:p>
          <a:p>
            <a:r>
              <a:rPr lang="en-US" sz="1600" b="1" dirty="0" smtClean="0"/>
              <a:t>370 - General Availability</a:t>
            </a:r>
            <a:endParaRPr lang="en-US" sz="1600" b="1" dirty="0"/>
          </a:p>
        </p:txBody>
      </p:sp>
    </p:spTree>
    <p:extLst>
      <p:ext uri="{BB962C8B-B14F-4D97-AF65-F5344CB8AC3E}">
        <p14:creationId xmlns:p14="http://schemas.microsoft.com/office/powerpoint/2010/main" val="4177663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713721" cy="1450757"/>
          </a:xfrm>
        </p:spPr>
        <p:txBody>
          <a:bodyPr/>
          <a:lstStyle/>
          <a:p>
            <a:r>
              <a:rPr lang="en-CA" dirty="0" smtClean="0"/>
              <a:t>2015 Q1 – Circa </a:t>
            </a:r>
            <a:r>
              <a:rPr lang="en-CA" dirty="0"/>
              <a:t>2012 </a:t>
            </a:r>
            <a:r>
              <a:rPr lang="en-CA" dirty="0" smtClean="0"/>
              <a:t>Top 20 gTLDs</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4008142184"/>
              </p:ext>
            </p:extLst>
          </p:nvPr>
        </p:nvGraphicFramePr>
        <p:xfrm>
          <a:off x="1179393" y="1789740"/>
          <a:ext cx="9957179" cy="443363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0" y="6076085"/>
            <a:ext cx="5294376" cy="276999"/>
          </a:xfrm>
          <a:prstGeom prst="rect">
            <a:avLst/>
          </a:prstGeom>
          <a:noFill/>
        </p:spPr>
        <p:txBody>
          <a:bodyPr wrap="square" rtlCol="0">
            <a:spAutoFit/>
          </a:bodyPr>
          <a:lstStyle/>
          <a:p>
            <a:r>
              <a:rPr lang="en-US" sz="1200" b="1" dirty="0" smtClean="0"/>
              <a:t>Source: </a:t>
            </a:r>
            <a:r>
              <a:rPr lang="en-US" sz="1200" b="1" dirty="0" err="1" smtClean="0"/>
              <a:t>TLDWatch</a:t>
            </a:r>
            <a:r>
              <a:rPr lang="en-US" sz="1200" b="1" dirty="0" smtClean="0"/>
              <a:t> Zone collection</a:t>
            </a:r>
            <a:endParaRPr lang="en-US" sz="1200" b="1" dirty="0"/>
          </a:p>
        </p:txBody>
      </p:sp>
    </p:spTree>
    <p:extLst>
      <p:ext uri="{BB962C8B-B14F-4D97-AF65-F5344CB8AC3E}">
        <p14:creationId xmlns:p14="http://schemas.microsoft.com/office/powerpoint/2010/main" val="793094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347961" cy="1450757"/>
          </a:xfrm>
        </p:spPr>
        <p:txBody>
          <a:bodyPr/>
          <a:lstStyle/>
          <a:p>
            <a:r>
              <a:rPr lang="en-CA" dirty="0" smtClean="0"/>
              <a:t>2015 Q1 – Circa </a:t>
            </a:r>
            <a:r>
              <a:rPr lang="en-CA" dirty="0"/>
              <a:t>2012 </a:t>
            </a:r>
            <a:r>
              <a:rPr lang="en-CA" dirty="0" smtClean="0"/>
              <a:t>gTLD Applications</a:t>
            </a:r>
            <a:endParaRPr lang="en-US" sz="2800" dirty="0"/>
          </a:p>
        </p:txBody>
      </p:sp>
      <p:sp>
        <p:nvSpPr>
          <p:cNvPr id="3" name="TextBox 2"/>
          <p:cNvSpPr txBox="1"/>
          <p:nvPr/>
        </p:nvSpPr>
        <p:spPr>
          <a:xfrm>
            <a:off x="594361" y="1835658"/>
            <a:ext cx="5294376" cy="369332"/>
          </a:xfrm>
          <a:prstGeom prst="rect">
            <a:avLst/>
          </a:prstGeom>
          <a:noFill/>
        </p:spPr>
        <p:txBody>
          <a:bodyPr wrap="square" rtlCol="0">
            <a:spAutoFit/>
          </a:bodyPr>
          <a:lstStyle/>
          <a:p>
            <a:pPr algn="ctr"/>
            <a:r>
              <a:rPr lang="en-US" dirty="0" smtClean="0"/>
              <a:t>Application View - 1930</a:t>
            </a:r>
            <a:endParaRPr lang="en-US" dirty="0"/>
          </a:p>
        </p:txBody>
      </p:sp>
      <p:sp>
        <p:nvSpPr>
          <p:cNvPr id="6" name="TextBox 5"/>
          <p:cNvSpPr txBox="1"/>
          <p:nvPr/>
        </p:nvSpPr>
        <p:spPr>
          <a:xfrm>
            <a:off x="6150865" y="1832610"/>
            <a:ext cx="5294376" cy="369332"/>
          </a:xfrm>
          <a:prstGeom prst="rect">
            <a:avLst/>
          </a:prstGeom>
          <a:noFill/>
        </p:spPr>
        <p:txBody>
          <a:bodyPr wrap="square" rtlCol="0">
            <a:spAutoFit/>
          </a:bodyPr>
          <a:lstStyle/>
          <a:p>
            <a:pPr algn="ctr"/>
            <a:r>
              <a:rPr lang="en-US" dirty="0" smtClean="0"/>
              <a:t>Unique String View - 1408</a:t>
            </a:r>
            <a:endParaRPr lang="en-US" dirty="0"/>
          </a:p>
        </p:txBody>
      </p:sp>
      <p:sp>
        <p:nvSpPr>
          <p:cNvPr id="7" name="TextBox 6"/>
          <p:cNvSpPr txBox="1"/>
          <p:nvPr/>
        </p:nvSpPr>
        <p:spPr>
          <a:xfrm>
            <a:off x="594361" y="5225034"/>
            <a:ext cx="5294376"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t>Applied = yet to be settled </a:t>
            </a:r>
          </a:p>
          <a:p>
            <a:pPr marL="171450" indent="-171450">
              <a:buFont typeface="Arial" panose="020B0604020202020204" pitchFamily="34" charset="0"/>
              <a:buChar char="•"/>
            </a:pPr>
            <a:r>
              <a:rPr lang="en-US" sz="1200" dirty="0" smtClean="0"/>
              <a:t>890 </a:t>
            </a:r>
            <a:r>
              <a:rPr lang="en-US" sz="1200" dirty="0" err="1" smtClean="0"/>
              <a:t>RyA</a:t>
            </a:r>
            <a:r>
              <a:rPr lang="en-US" sz="1200" dirty="0" smtClean="0"/>
              <a:t> signed</a:t>
            </a:r>
          </a:p>
          <a:p>
            <a:pPr marL="171450" indent="-171450">
              <a:buFont typeface="Arial" panose="020B0604020202020204" pitchFamily="34" charset="0"/>
              <a:buChar char="•"/>
            </a:pPr>
            <a:r>
              <a:rPr lang="en-US" sz="1200" dirty="0" smtClean="0"/>
              <a:t>581 Delegated as 31 Mar per ICANN (+110 from 31 Dec 2014)</a:t>
            </a:r>
          </a:p>
          <a:p>
            <a:pPr marL="171450" indent="-171450">
              <a:buFont typeface="Arial" panose="020B0604020202020204" pitchFamily="34" charset="0"/>
              <a:buChar char="•"/>
            </a:pPr>
            <a:r>
              <a:rPr lang="en-US" sz="1200" dirty="0" smtClean="0"/>
              <a:t>145 applications in contention (102, ineligible)</a:t>
            </a:r>
            <a:endParaRPr lang="en-US" sz="1200" dirty="0"/>
          </a:p>
        </p:txBody>
      </p:sp>
      <p:sp>
        <p:nvSpPr>
          <p:cNvPr id="8" name="TextBox 7"/>
          <p:cNvSpPr txBox="1"/>
          <p:nvPr/>
        </p:nvSpPr>
        <p:spPr>
          <a:xfrm>
            <a:off x="6217919" y="5211502"/>
            <a:ext cx="5330953" cy="276999"/>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t>42 unique strings in Contention</a:t>
            </a:r>
          </a:p>
        </p:txBody>
      </p:sp>
      <p:graphicFrame>
        <p:nvGraphicFramePr>
          <p:cNvPr id="9" name="Chart 8"/>
          <p:cNvGraphicFramePr>
            <a:graphicFrameLocks/>
          </p:cNvGraphicFramePr>
          <p:nvPr>
            <p:extLst>
              <p:ext uri="{D42A27DB-BD31-4B8C-83A1-F6EECF244321}">
                <p14:modId xmlns:p14="http://schemas.microsoft.com/office/powerpoint/2010/main" val="2908994018"/>
              </p:ext>
            </p:extLst>
          </p:nvPr>
        </p:nvGraphicFramePr>
        <p:xfrm>
          <a:off x="594361" y="2201942"/>
          <a:ext cx="5294376" cy="30095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1946953205"/>
              </p:ext>
            </p:extLst>
          </p:nvPr>
        </p:nvGraphicFramePr>
        <p:xfrm>
          <a:off x="6217921" y="2218522"/>
          <a:ext cx="5294376" cy="3006512"/>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4854746" y="5854480"/>
            <a:ext cx="5294376" cy="461665"/>
          </a:xfrm>
          <a:prstGeom prst="rect">
            <a:avLst/>
          </a:prstGeom>
          <a:noFill/>
        </p:spPr>
        <p:txBody>
          <a:bodyPr wrap="square" rtlCol="0">
            <a:spAutoFit/>
          </a:bodyPr>
          <a:lstStyle/>
          <a:p>
            <a:r>
              <a:rPr lang="en-US" sz="2400" b="1" dirty="0"/>
              <a:t>a</a:t>
            </a:r>
            <a:r>
              <a:rPr lang="en-US" sz="2400" b="1" dirty="0" smtClean="0"/>
              <a:t>s of 31 Mar 2015</a:t>
            </a:r>
            <a:endParaRPr lang="en-US" sz="2400" b="1" dirty="0"/>
          </a:p>
        </p:txBody>
      </p:sp>
    </p:spTree>
    <p:extLst>
      <p:ext uri="{BB962C8B-B14F-4D97-AF65-F5344CB8AC3E}">
        <p14:creationId xmlns:p14="http://schemas.microsoft.com/office/powerpoint/2010/main" val="437951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Q1 – Auction Results &amp; Schedule</a:t>
            </a:r>
            <a:endParaRPr lang="en-US" dirty="0"/>
          </a:p>
        </p:txBody>
      </p:sp>
      <p:sp>
        <p:nvSpPr>
          <p:cNvPr id="4" name="TextBox 3"/>
          <p:cNvSpPr txBox="1"/>
          <p:nvPr/>
        </p:nvSpPr>
        <p:spPr>
          <a:xfrm>
            <a:off x="0" y="6076085"/>
            <a:ext cx="5294376" cy="276999"/>
          </a:xfrm>
          <a:prstGeom prst="rect">
            <a:avLst/>
          </a:prstGeom>
          <a:noFill/>
        </p:spPr>
        <p:txBody>
          <a:bodyPr wrap="square" rtlCol="0">
            <a:spAutoFit/>
          </a:bodyPr>
          <a:lstStyle/>
          <a:p>
            <a:r>
              <a:rPr lang="en-US" sz="1200" b="1" dirty="0" smtClean="0"/>
              <a:t>Source: icann.org as processed through </a:t>
            </a:r>
            <a:r>
              <a:rPr lang="en-US" sz="1200" b="1" dirty="0" err="1" smtClean="0"/>
              <a:t>TLDWatch</a:t>
            </a:r>
            <a:endParaRPr lang="en-US" sz="1200" b="1" dirty="0"/>
          </a:p>
        </p:txBody>
      </p:sp>
      <p:graphicFrame>
        <p:nvGraphicFramePr>
          <p:cNvPr id="5" name="Chart 4"/>
          <p:cNvGraphicFramePr>
            <a:graphicFrameLocks/>
          </p:cNvGraphicFramePr>
          <p:nvPr>
            <p:extLst>
              <p:ext uri="{D42A27DB-BD31-4B8C-83A1-F6EECF244321}">
                <p14:modId xmlns:p14="http://schemas.microsoft.com/office/powerpoint/2010/main" val="1144485359"/>
              </p:ext>
            </p:extLst>
          </p:nvPr>
        </p:nvGraphicFramePr>
        <p:xfrm>
          <a:off x="5859082" y="2215530"/>
          <a:ext cx="4486275" cy="3567112"/>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9837072" y="2833929"/>
            <a:ext cx="3182914" cy="2246769"/>
          </a:xfrm>
          <a:prstGeom prst="rect">
            <a:avLst/>
          </a:prstGeom>
        </p:spPr>
        <p:txBody>
          <a:bodyPr wrap="square">
            <a:spAutoFit/>
          </a:bodyPr>
          <a:lstStyle/>
          <a:p>
            <a:r>
              <a:rPr lang="en-US" sz="1400" b="1" dirty="0" smtClean="0"/>
              <a:t>4/29/2015</a:t>
            </a:r>
            <a:endParaRPr lang="en-US" sz="1400" b="1" dirty="0"/>
          </a:p>
          <a:p>
            <a:pPr marL="742950" lvl="1" indent="-285750">
              <a:buFont typeface="Arial" panose="020B0604020202020204" pitchFamily="34" charset="0"/>
              <a:buChar char="•"/>
            </a:pPr>
            <a:r>
              <a:rPr lang="en-US" sz="1400" dirty="0" smtClean="0"/>
              <a:t>.fun - 3</a:t>
            </a:r>
            <a:endParaRPr lang="en-US" sz="1400" dirty="0"/>
          </a:p>
          <a:p>
            <a:pPr marL="742950" lvl="1" indent="-285750">
              <a:buFont typeface="Arial" panose="020B0604020202020204" pitchFamily="34" charset="0"/>
              <a:buChar char="•"/>
            </a:pPr>
            <a:r>
              <a:rPr lang="en-US" sz="1400" dirty="0" smtClean="0"/>
              <a:t>.living - 2</a:t>
            </a:r>
            <a:endParaRPr lang="en-US" sz="1400" dirty="0"/>
          </a:p>
          <a:p>
            <a:pPr marL="742950" lvl="1" indent="-285750">
              <a:buFont typeface="Arial" panose="020B0604020202020204" pitchFamily="34" charset="0"/>
              <a:buChar char="•"/>
            </a:pPr>
            <a:r>
              <a:rPr lang="en-US" sz="1400" dirty="0" smtClean="0"/>
              <a:t>.map - 3</a:t>
            </a:r>
            <a:endParaRPr lang="en-US" sz="1400" dirty="0"/>
          </a:p>
          <a:p>
            <a:pPr marL="742950" lvl="1" indent="-285750">
              <a:buFont typeface="Arial" panose="020B0604020202020204" pitchFamily="34" charset="0"/>
              <a:buChar char="•"/>
            </a:pPr>
            <a:r>
              <a:rPr lang="en-US" sz="1400" dirty="0" smtClean="0"/>
              <a:t>.search</a:t>
            </a:r>
            <a:r>
              <a:rPr lang="en-US" sz="1400" dirty="0"/>
              <a:t> </a:t>
            </a:r>
            <a:r>
              <a:rPr lang="en-US" sz="1400" dirty="0" smtClean="0"/>
              <a:t>- 4</a:t>
            </a:r>
            <a:endParaRPr lang="en-US" sz="1400" dirty="0"/>
          </a:p>
          <a:p>
            <a:r>
              <a:rPr lang="en-US" sz="1400" b="1" dirty="0"/>
              <a:t>5/20/2015</a:t>
            </a:r>
          </a:p>
          <a:p>
            <a:pPr marL="742950" lvl="1" indent="-285750">
              <a:buFont typeface="Arial" panose="020B0604020202020204" pitchFamily="34" charset="0"/>
              <a:buChar char="•"/>
            </a:pPr>
            <a:r>
              <a:rPr lang="en-US" sz="1400" dirty="0"/>
              <a:t>g</a:t>
            </a:r>
            <a:r>
              <a:rPr lang="en-US" sz="1400" dirty="0" smtClean="0"/>
              <a:t>ame </a:t>
            </a:r>
            <a:r>
              <a:rPr lang="en-US" sz="1400" dirty="0" smtClean="0"/>
              <a:t>- 5</a:t>
            </a:r>
            <a:endParaRPr lang="en-US" sz="1400" dirty="0"/>
          </a:p>
          <a:p>
            <a:pPr marL="742950" lvl="1" indent="-285750">
              <a:buFont typeface="Arial" panose="020B0604020202020204" pitchFamily="34" charset="0"/>
              <a:buChar char="•"/>
            </a:pPr>
            <a:r>
              <a:rPr lang="en-US" sz="1400" dirty="0" smtClean="0"/>
              <a:t>games - 1</a:t>
            </a:r>
            <a:endParaRPr lang="en-US" sz="1400" dirty="0"/>
          </a:p>
          <a:p>
            <a:r>
              <a:rPr lang="en-US" sz="1400" b="1" dirty="0"/>
              <a:t>5/27/2015</a:t>
            </a:r>
          </a:p>
          <a:p>
            <a:pPr marL="742950" lvl="1" indent="-285750">
              <a:buFont typeface="Arial" panose="020B0604020202020204" pitchFamily="34" charset="0"/>
              <a:buChar char="•"/>
            </a:pPr>
            <a:r>
              <a:rPr lang="en-US" sz="1400" dirty="0"/>
              <a:t>s</a:t>
            </a:r>
            <a:r>
              <a:rPr lang="en-US" sz="1400" dirty="0" smtClean="0"/>
              <a:t>tream </a:t>
            </a:r>
            <a:r>
              <a:rPr lang="en-US" sz="1400" dirty="0" smtClean="0"/>
              <a:t>- 2</a:t>
            </a:r>
            <a:endParaRPr lang="en-US" sz="1400" dirty="0"/>
          </a:p>
        </p:txBody>
      </p:sp>
      <p:graphicFrame>
        <p:nvGraphicFramePr>
          <p:cNvPr id="6" name="Table 5"/>
          <p:cNvGraphicFramePr>
            <a:graphicFrameLocks noGrp="1"/>
          </p:cNvGraphicFramePr>
          <p:nvPr>
            <p:extLst>
              <p:ext uri="{D42A27DB-BD31-4B8C-83A1-F6EECF244321}">
                <p14:modId xmlns:p14="http://schemas.microsoft.com/office/powerpoint/2010/main" val="1391196642"/>
              </p:ext>
            </p:extLst>
          </p:nvPr>
        </p:nvGraphicFramePr>
        <p:xfrm>
          <a:off x="316268" y="3170596"/>
          <a:ext cx="5511325" cy="2800350"/>
        </p:xfrm>
        <a:graphic>
          <a:graphicData uri="http://schemas.openxmlformats.org/drawingml/2006/table">
            <a:tbl>
              <a:tblPr>
                <a:tableStyleId>{5C22544A-7EE6-4342-B048-85BDC9FD1C3A}</a:tableStyleId>
              </a:tblPr>
              <a:tblGrid>
                <a:gridCol w="1173321"/>
                <a:gridCol w="779228"/>
                <a:gridCol w="2710880"/>
                <a:gridCol w="847896"/>
              </a:tblGrid>
              <a:tr h="200025">
                <a:tc>
                  <a:txBody>
                    <a:bodyPr/>
                    <a:lstStyle/>
                    <a:p>
                      <a:pPr algn="ctr" fontAlgn="b"/>
                      <a:r>
                        <a:rPr lang="en-US" sz="1100" b="1" u="none" strike="noStrike" dirty="0">
                          <a:effectLst/>
                        </a:rPr>
                        <a:t>String</a:t>
                      </a:r>
                      <a:endParaRPr lang="en-US" sz="1100" b="1" i="0" u="none" strike="noStrike" dirty="0">
                        <a:solidFill>
                          <a:srgbClr val="000000"/>
                        </a:solidFill>
                        <a:effectLst/>
                        <a:latin typeface="Calibri"/>
                      </a:endParaRPr>
                    </a:p>
                  </a:txBody>
                  <a:tcPr marL="9525" marR="9525" marT="9525" marB="0" anchor="b">
                    <a:solidFill>
                      <a:schemeClr val="bg1">
                        <a:lumMod val="75000"/>
                      </a:schemeClr>
                    </a:solidFill>
                  </a:tcPr>
                </a:tc>
                <a:tc>
                  <a:txBody>
                    <a:bodyPr/>
                    <a:lstStyle/>
                    <a:p>
                      <a:pPr algn="ctr" fontAlgn="b"/>
                      <a:r>
                        <a:rPr lang="en-US" sz="1100" b="1" u="none" strike="noStrike" dirty="0">
                          <a:effectLst/>
                        </a:rPr>
                        <a:t>Auction Date</a:t>
                      </a:r>
                      <a:endParaRPr lang="en-US" sz="1100" b="1" i="0" u="none" strike="noStrike" dirty="0">
                        <a:solidFill>
                          <a:srgbClr val="000000"/>
                        </a:solidFill>
                        <a:effectLst/>
                        <a:latin typeface="Calibri"/>
                      </a:endParaRPr>
                    </a:p>
                  </a:txBody>
                  <a:tcPr marL="9525" marR="9525" marT="9525" marB="0" anchor="b">
                    <a:solidFill>
                      <a:schemeClr val="bg1">
                        <a:lumMod val="75000"/>
                      </a:schemeClr>
                    </a:solidFill>
                  </a:tcPr>
                </a:tc>
                <a:tc>
                  <a:txBody>
                    <a:bodyPr/>
                    <a:lstStyle/>
                    <a:p>
                      <a:pPr algn="ctr" fontAlgn="b"/>
                      <a:r>
                        <a:rPr lang="en-US" sz="1100" b="1" u="none" strike="noStrike" dirty="0">
                          <a:effectLst/>
                        </a:rPr>
                        <a:t>Winning Applicant</a:t>
                      </a:r>
                      <a:endParaRPr lang="en-US" sz="1100" b="1" i="0" u="none" strike="noStrike" dirty="0">
                        <a:solidFill>
                          <a:srgbClr val="000000"/>
                        </a:solidFill>
                        <a:effectLst/>
                        <a:latin typeface="Calibri"/>
                      </a:endParaRPr>
                    </a:p>
                  </a:txBody>
                  <a:tcPr marL="9525" marR="9525" marT="9525" marB="0" anchor="b">
                    <a:solidFill>
                      <a:schemeClr val="bg1">
                        <a:lumMod val="75000"/>
                      </a:schemeClr>
                    </a:solidFill>
                  </a:tcPr>
                </a:tc>
                <a:tc>
                  <a:txBody>
                    <a:bodyPr/>
                    <a:lstStyle/>
                    <a:p>
                      <a:pPr algn="ctr" fontAlgn="b"/>
                      <a:r>
                        <a:rPr lang="en-US" sz="1100" b="1" u="none" strike="noStrike" dirty="0">
                          <a:effectLst/>
                        </a:rPr>
                        <a:t>Winning Price</a:t>
                      </a:r>
                      <a:endParaRPr lang="en-US" sz="1100" b="1" i="0" u="none" strike="noStrike" dirty="0">
                        <a:solidFill>
                          <a:srgbClr val="000000"/>
                        </a:solidFill>
                        <a:effectLst/>
                        <a:latin typeface="Calibri"/>
                      </a:endParaRPr>
                    </a:p>
                  </a:txBody>
                  <a:tcPr marL="9525" marR="9525" marT="9525" marB="0" anchor="b">
                    <a:solidFill>
                      <a:schemeClr val="bg1">
                        <a:lumMod val="75000"/>
                      </a:schemeClr>
                    </a:solidFill>
                  </a:tcPr>
                </a:tc>
              </a:tr>
              <a:tr h="200025">
                <a:tc>
                  <a:txBody>
                    <a:bodyPr/>
                    <a:lstStyle/>
                    <a:p>
                      <a:pPr algn="l" fontAlgn="b"/>
                      <a:r>
                        <a:rPr lang="en-US" sz="1100" u="none" strike="noStrike" dirty="0">
                          <a:solidFill>
                            <a:srgbClr val="C00000"/>
                          </a:solidFill>
                          <a:effectLst/>
                        </a:rPr>
                        <a:t>PING</a:t>
                      </a:r>
                      <a:endParaRPr lang="en-US" sz="1100" b="0" i="0" u="none" strike="noStrike" dirty="0">
                        <a:solidFill>
                          <a:srgbClr val="C00000"/>
                        </a:solidFill>
                        <a:effectLst/>
                        <a:latin typeface="Calibri"/>
                      </a:endParaRPr>
                    </a:p>
                  </a:txBody>
                  <a:tcPr marL="9525" marR="9525" marT="9525" marB="0" anchor="b"/>
                </a:tc>
                <a:tc>
                  <a:txBody>
                    <a:bodyPr/>
                    <a:lstStyle/>
                    <a:p>
                      <a:pPr algn="r" fontAlgn="b"/>
                      <a:r>
                        <a:rPr lang="en-US" sz="1100" u="none" strike="noStrike">
                          <a:solidFill>
                            <a:srgbClr val="C00000"/>
                          </a:solidFill>
                          <a:effectLst/>
                        </a:rPr>
                        <a:t>25-Mar-15</a:t>
                      </a:r>
                      <a:endParaRPr lang="en-US" sz="1100" b="0" i="0" u="none" strike="noStrike">
                        <a:solidFill>
                          <a:srgbClr val="C00000"/>
                        </a:solidFill>
                        <a:effectLst/>
                        <a:latin typeface="Calibri"/>
                      </a:endParaRPr>
                    </a:p>
                  </a:txBody>
                  <a:tcPr marL="9525" marR="85725" marT="9525" marB="0" anchor="b"/>
                </a:tc>
                <a:tc>
                  <a:txBody>
                    <a:bodyPr/>
                    <a:lstStyle/>
                    <a:p>
                      <a:pPr algn="l" fontAlgn="b"/>
                      <a:r>
                        <a:rPr lang="en-US" sz="1100" u="none" strike="noStrike" dirty="0">
                          <a:solidFill>
                            <a:srgbClr val="C00000"/>
                          </a:solidFill>
                          <a:effectLst/>
                        </a:rPr>
                        <a:t>Ping Registry Provider, Inc.*</a:t>
                      </a:r>
                      <a:endParaRPr lang="en-US" sz="1100" b="0" i="0" u="none" strike="noStrike" dirty="0">
                        <a:solidFill>
                          <a:srgbClr val="C00000"/>
                        </a:solidFill>
                        <a:effectLst/>
                        <a:latin typeface="Calibri"/>
                      </a:endParaRPr>
                    </a:p>
                  </a:txBody>
                  <a:tcPr marL="9525" marR="9525" marT="9525" marB="0" anchor="b"/>
                </a:tc>
                <a:tc>
                  <a:txBody>
                    <a:bodyPr/>
                    <a:lstStyle/>
                    <a:p>
                      <a:pPr algn="r" fontAlgn="b"/>
                      <a:r>
                        <a:rPr lang="en-US" sz="1100" u="none" strike="noStrike" dirty="0">
                          <a:solidFill>
                            <a:srgbClr val="C00000"/>
                          </a:solidFill>
                          <a:effectLst/>
                        </a:rPr>
                        <a:t>$1,501,000</a:t>
                      </a:r>
                      <a:endParaRPr lang="en-US" sz="1100" b="0" i="0" u="none" strike="noStrike" dirty="0">
                        <a:solidFill>
                          <a:srgbClr val="C00000"/>
                        </a:solidFill>
                        <a:effectLst/>
                        <a:latin typeface="Calibri"/>
                      </a:endParaRPr>
                    </a:p>
                  </a:txBody>
                  <a:tcPr marL="9525" marR="9525" marT="9525" marB="0" anchor="b"/>
                </a:tc>
              </a:tr>
              <a:tr h="200025">
                <a:tc>
                  <a:txBody>
                    <a:bodyPr/>
                    <a:lstStyle/>
                    <a:p>
                      <a:pPr algn="l" fontAlgn="b"/>
                      <a:r>
                        <a:rPr lang="en-US" sz="1100" u="none" strike="noStrike" dirty="0">
                          <a:solidFill>
                            <a:srgbClr val="C00000"/>
                          </a:solidFill>
                          <a:effectLst/>
                        </a:rPr>
                        <a:t>SRL</a:t>
                      </a:r>
                      <a:endParaRPr lang="en-US" sz="1100" b="0" i="0" u="none" strike="noStrike" dirty="0">
                        <a:solidFill>
                          <a:srgbClr val="C00000"/>
                        </a:solidFill>
                        <a:effectLst/>
                        <a:latin typeface="Calibri"/>
                      </a:endParaRPr>
                    </a:p>
                  </a:txBody>
                  <a:tcPr marL="9525" marR="9525" marT="9525" marB="0" anchor="b"/>
                </a:tc>
                <a:tc>
                  <a:txBody>
                    <a:bodyPr/>
                    <a:lstStyle/>
                    <a:p>
                      <a:pPr algn="r" fontAlgn="b"/>
                      <a:r>
                        <a:rPr lang="en-US" sz="1100" u="none" strike="noStrike">
                          <a:solidFill>
                            <a:srgbClr val="C00000"/>
                          </a:solidFill>
                          <a:effectLst/>
                        </a:rPr>
                        <a:t>25-Mar-15</a:t>
                      </a:r>
                      <a:endParaRPr lang="en-US" sz="1100" b="0" i="0" u="none" strike="noStrike">
                        <a:solidFill>
                          <a:srgbClr val="C00000"/>
                        </a:solidFill>
                        <a:effectLst/>
                        <a:latin typeface="Calibri"/>
                      </a:endParaRPr>
                    </a:p>
                  </a:txBody>
                  <a:tcPr marL="9525" marR="85725" marT="9525" marB="0" anchor="b"/>
                </a:tc>
                <a:tc>
                  <a:txBody>
                    <a:bodyPr/>
                    <a:lstStyle/>
                    <a:p>
                      <a:pPr algn="l" fontAlgn="b"/>
                      <a:r>
                        <a:rPr lang="en-US" sz="1100" u="none" strike="noStrike">
                          <a:solidFill>
                            <a:srgbClr val="C00000"/>
                          </a:solidFill>
                          <a:effectLst/>
                        </a:rPr>
                        <a:t>mySRL GmbH</a:t>
                      </a:r>
                      <a:endParaRPr lang="en-US" sz="1100" b="0" i="0" u="none" strike="noStrike">
                        <a:solidFill>
                          <a:srgbClr val="C00000"/>
                        </a:solidFill>
                        <a:effectLst/>
                        <a:latin typeface="Calibri"/>
                      </a:endParaRPr>
                    </a:p>
                  </a:txBody>
                  <a:tcPr marL="9525" marR="9525" marT="9525" marB="0" anchor="b"/>
                </a:tc>
                <a:tc>
                  <a:txBody>
                    <a:bodyPr/>
                    <a:lstStyle/>
                    <a:p>
                      <a:pPr algn="r" fontAlgn="b"/>
                      <a:r>
                        <a:rPr lang="en-US" sz="1100" u="none" strike="noStrike">
                          <a:solidFill>
                            <a:srgbClr val="C00000"/>
                          </a:solidFill>
                          <a:effectLst/>
                        </a:rPr>
                        <a:t>$400,000</a:t>
                      </a:r>
                      <a:endParaRPr lang="en-US" sz="1100" b="0" i="0" u="none" strike="noStrike">
                        <a:solidFill>
                          <a:srgbClr val="C00000"/>
                        </a:solidFill>
                        <a:effectLst/>
                        <a:latin typeface="Calibri"/>
                      </a:endParaRPr>
                    </a:p>
                  </a:txBody>
                  <a:tcPr marL="9525" marR="9525" marT="9525" marB="0" anchor="b"/>
                </a:tc>
              </a:tr>
              <a:tr h="200025">
                <a:tc>
                  <a:txBody>
                    <a:bodyPr/>
                    <a:lstStyle/>
                    <a:p>
                      <a:pPr algn="l" fontAlgn="b"/>
                      <a:r>
                        <a:rPr lang="en-US" sz="1100" u="none" strike="noStrike" dirty="0">
                          <a:solidFill>
                            <a:srgbClr val="C00000"/>
                          </a:solidFill>
                          <a:effectLst/>
                        </a:rPr>
                        <a:t>APP</a:t>
                      </a:r>
                      <a:endParaRPr lang="en-US" sz="1100" b="0" i="0" u="none" strike="noStrike" dirty="0">
                        <a:solidFill>
                          <a:srgbClr val="C00000"/>
                        </a:solidFill>
                        <a:effectLst/>
                        <a:latin typeface="Calibri"/>
                      </a:endParaRPr>
                    </a:p>
                  </a:txBody>
                  <a:tcPr marL="9525" marR="9525" marT="9525" marB="0" anchor="b"/>
                </a:tc>
                <a:tc>
                  <a:txBody>
                    <a:bodyPr/>
                    <a:lstStyle/>
                    <a:p>
                      <a:pPr algn="r" fontAlgn="b"/>
                      <a:r>
                        <a:rPr lang="en-US" sz="1100" u="none" strike="noStrike" dirty="0">
                          <a:solidFill>
                            <a:srgbClr val="C00000"/>
                          </a:solidFill>
                          <a:effectLst/>
                        </a:rPr>
                        <a:t>25-Feb-15</a:t>
                      </a:r>
                      <a:endParaRPr lang="en-US" sz="1100" b="0" i="0" u="none" strike="noStrike" dirty="0">
                        <a:solidFill>
                          <a:srgbClr val="C00000"/>
                        </a:solidFill>
                        <a:effectLst/>
                        <a:latin typeface="Calibri"/>
                      </a:endParaRPr>
                    </a:p>
                  </a:txBody>
                  <a:tcPr marL="9525" marR="85725" marT="9525" marB="0" anchor="b"/>
                </a:tc>
                <a:tc>
                  <a:txBody>
                    <a:bodyPr/>
                    <a:lstStyle/>
                    <a:p>
                      <a:pPr algn="l" fontAlgn="b"/>
                      <a:r>
                        <a:rPr lang="en-US" sz="1100" u="none" strike="noStrike" dirty="0">
                          <a:solidFill>
                            <a:srgbClr val="C00000"/>
                          </a:solidFill>
                          <a:effectLst/>
                        </a:rPr>
                        <a:t>Charleston Road Registry Inc.</a:t>
                      </a:r>
                      <a:endParaRPr lang="en-US" sz="1100" b="0" i="0" u="none" strike="noStrike" dirty="0">
                        <a:solidFill>
                          <a:srgbClr val="C00000"/>
                        </a:solidFill>
                        <a:effectLst/>
                        <a:latin typeface="Calibri"/>
                      </a:endParaRPr>
                    </a:p>
                  </a:txBody>
                  <a:tcPr marL="9525" marR="9525" marT="9525" marB="0" anchor="b"/>
                </a:tc>
                <a:tc>
                  <a:txBody>
                    <a:bodyPr/>
                    <a:lstStyle/>
                    <a:p>
                      <a:pPr algn="r" fontAlgn="b"/>
                      <a:r>
                        <a:rPr lang="en-US" sz="1100" u="none" strike="noStrike" dirty="0">
                          <a:solidFill>
                            <a:srgbClr val="C00000"/>
                          </a:solidFill>
                          <a:effectLst/>
                        </a:rPr>
                        <a:t>$25,001,000</a:t>
                      </a:r>
                      <a:endParaRPr lang="en-US" sz="1100" b="0" i="0" u="none" strike="noStrike" dirty="0">
                        <a:solidFill>
                          <a:srgbClr val="C00000"/>
                        </a:solidFill>
                        <a:effectLst/>
                        <a:latin typeface="Calibri"/>
                      </a:endParaRPr>
                    </a:p>
                  </a:txBody>
                  <a:tcPr marL="9525" marR="9525" marT="9525" marB="0" anchor="b"/>
                </a:tc>
              </a:tr>
              <a:tr h="200025">
                <a:tc>
                  <a:txBody>
                    <a:bodyPr/>
                    <a:lstStyle/>
                    <a:p>
                      <a:pPr algn="l" fontAlgn="b"/>
                      <a:r>
                        <a:rPr lang="en-US" sz="1100" u="none" strike="noStrike">
                          <a:effectLst/>
                        </a:rPr>
                        <a:t>BABY</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17-Dec-14</a:t>
                      </a:r>
                      <a:endParaRPr lang="en-US" sz="1100" b="0" i="0" u="none" strike="noStrike">
                        <a:solidFill>
                          <a:srgbClr val="000000"/>
                        </a:solidFill>
                        <a:effectLst/>
                        <a:latin typeface="Calibri"/>
                      </a:endParaRPr>
                    </a:p>
                  </a:txBody>
                  <a:tcPr marL="9525" marR="85725" marT="9525" marB="0" anchor="b"/>
                </a:tc>
                <a:tc>
                  <a:txBody>
                    <a:bodyPr/>
                    <a:lstStyle/>
                    <a:p>
                      <a:pPr algn="l" fontAlgn="b"/>
                      <a:r>
                        <a:rPr lang="en-US" sz="1100" u="none" strike="noStrike">
                          <a:effectLst/>
                        </a:rPr>
                        <a:t>Johnson &amp; Johnson Services, Inc.</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$3,088,888</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en-US" sz="1100" u="none" strike="noStrike">
                          <a:effectLst/>
                        </a:rPr>
                        <a:t>MLS</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17-Dec-14</a:t>
                      </a:r>
                      <a:endParaRPr lang="en-US" sz="1100" b="0" i="0" u="none" strike="noStrike">
                        <a:solidFill>
                          <a:srgbClr val="000000"/>
                        </a:solidFill>
                        <a:effectLst/>
                        <a:latin typeface="Calibri"/>
                      </a:endParaRPr>
                    </a:p>
                  </a:txBody>
                  <a:tcPr marL="9525" marR="85725" marT="9525" marB="0" anchor="b"/>
                </a:tc>
                <a:tc>
                  <a:txBody>
                    <a:bodyPr/>
                    <a:lstStyle/>
                    <a:p>
                      <a:pPr algn="l" fontAlgn="b"/>
                      <a:r>
                        <a:rPr lang="en-US" sz="1100" u="none" strike="noStrike">
                          <a:effectLst/>
                        </a:rPr>
                        <a:t>The Canadian Real Estate Association</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$3,359,000</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en-US" sz="1100" u="none" strike="noStrike" dirty="0">
                          <a:effectLst/>
                        </a:rPr>
                        <a:t>DOT</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19-Nov-14</a:t>
                      </a:r>
                      <a:endParaRPr lang="en-US" sz="1100" b="0" i="0" u="none" strike="noStrike">
                        <a:solidFill>
                          <a:srgbClr val="000000"/>
                        </a:solidFill>
                        <a:effectLst/>
                        <a:latin typeface="Calibri"/>
                      </a:endParaRPr>
                    </a:p>
                  </a:txBody>
                  <a:tcPr marL="9525" marR="85725" marT="9525" marB="0" anchor="b"/>
                </a:tc>
                <a:tc>
                  <a:txBody>
                    <a:bodyPr/>
                    <a:lstStyle/>
                    <a:p>
                      <a:pPr algn="l" fontAlgn="b"/>
                      <a:r>
                        <a:rPr lang="en-US" sz="1100" u="none" strike="noStrike">
                          <a:effectLst/>
                        </a:rPr>
                        <a:t>Dish DBS Corporation</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$700,000</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en-US" sz="1100" u="none" strike="noStrike">
                          <a:effectLst/>
                        </a:rPr>
                        <a:t>REALTY</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22-Oct-14</a:t>
                      </a:r>
                      <a:endParaRPr lang="en-US" sz="1100" b="0" i="0" u="none" strike="noStrike">
                        <a:solidFill>
                          <a:srgbClr val="000000"/>
                        </a:solidFill>
                        <a:effectLst/>
                        <a:latin typeface="Calibri"/>
                      </a:endParaRPr>
                    </a:p>
                  </a:txBody>
                  <a:tcPr marL="9525" marR="85725" marT="9525" marB="0" anchor="b"/>
                </a:tc>
                <a:tc>
                  <a:txBody>
                    <a:bodyPr/>
                    <a:lstStyle/>
                    <a:p>
                      <a:pPr algn="l" fontAlgn="b"/>
                      <a:r>
                        <a:rPr lang="en-US" sz="1100" u="none" strike="noStrike" dirty="0" err="1">
                          <a:effectLst/>
                        </a:rPr>
                        <a:t>Fegistry</a:t>
                      </a:r>
                      <a:r>
                        <a:rPr lang="en-US" sz="1100" u="none" strike="noStrike" dirty="0">
                          <a:effectLst/>
                        </a:rPr>
                        <a:t>, LLC</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$5,588,888</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en-US" sz="1100" u="none" strike="noStrike">
                          <a:effectLst/>
                        </a:rPr>
                        <a:t>SALON</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22-Oct-14</a:t>
                      </a:r>
                      <a:endParaRPr lang="en-US" sz="1100" b="0" i="0" u="none" strike="noStrike" dirty="0">
                        <a:solidFill>
                          <a:srgbClr val="000000"/>
                        </a:solidFill>
                        <a:effectLst/>
                        <a:latin typeface="Calibri"/>
                      </a:endParaRPr>
                    </a:p>
                  </a:txBody>
                  <a:tcPr marL="9525" marR="85725" marT="9525" marB="0" anchor="b"/>
                </a:tc>
                <a:tc>
                  <a:txBody>
                    <a:bodyPr/>
                    <a:lstStyle/>
                    <a:p>
                      <a:pPr algn="l" fontAlgn="b"/>
                      <a:r>
                        <a:rPr lang="en-US" sz="1100" u="none" strike="noStrike">
                          <a:effectLst/>
                        </a:rPr>
                        <a:t>Outer Orchard, LLC</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$5,100,575</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en-US" sz="1100" u="none" strike="noStrike">
                          <a:effectLst/>
                        </a:rPr>
                        <a:t>SPOT</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22-Oct-14</a:t>
                      </a:r>
                      <a:endParaRPr lang="en-US" sz="1100" b="0" i="0" u="none" strike="noStrike">
                        <a:solidFill>
                          <a:srgbClr val="000000"/>
                        </a:solidFill>
                        <a:effectLst/>
                        <a:latin typeface="Calibri"/>
                      </a:endParaRPr>
                    </a:p>
                  </a:txBody>
                  <a:tcPr marL="9525" marR="85725" marT="9525" marB="0" anchor="b"/>
                </a:tc>
                <a:tc>
                  <a:txBody>
                    <a:bodyPr/>
                    <a:lstStyle/>
                    <a:p>
                      <a:pPr algn="l" fontAlgn="b"/>
                      <a:r>
                        <a:rPr lang="en-US" sz="1100" u="none" strike="noStrike">
                          <a:effectLst/>
                        </a:rPr>
                        <a:t>Amazon EU S.à r.l.</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$2,200,000</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en-US" sz="1100" u="none" strike="noStrike">
                          <a:effectLst/>
                        </a:rPr>
                        <a:t>BUY</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17-Sep-14</a:t>
                      </a:r>
                      <a:endParaRPr lang="en-US" sz="1100" b="0" i="0" u="none" strike="noStrike">
                        <a:solidFill>
                          <a:srgbClr val="000000"/>
                        </a:solidFill>
                        <a:effectLst/>
                        <a:latin typeface="Calibri"/>
                      </a:endParaRPr>
                    </a:p>
                  </a:txBody>
                  <a:tcPr marL="9525" marR="85725" marT="9525" marB="0" anchor="b"/>
                </a:tc>
                <a:tc>
                  <a:txBody>
                    <a:bodyPr/>
                    <a:lstStyle/>
                    <a:p>
                      <a:pPr algn="l" fontAlgn="b"/>
                      <a:r>
                        <a:rPr lang="en-US" sz="1100" u="none" strike="noStrike">
                          <a:effectLst/>
                        </a:rPr>
                        <a:t>Amazon EU S.à r.l.</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$4,588,888</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en-US" sz="1100" u="none" strike="noStrike">
                          <a:effectLst/>
                        </a:rPr>
                        <a:t>TECH</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17-Sep-14</a:t>
                      </a:r>
                      <a:endParaRPr lang="en-US" sz="1100" b="0" i="0" u="none" strike="noStrike">
                        <a:solidFill>
                          <a:srgbClr val="000000"/>
                        </a:solidFill>
                        <a:effectLst/>
                        <a:latin typeface="Calibri"/>
                      </a:endParaRPr>
                    </a:p>
                  </a:txBody>
                  <a:tcPr marL="9525" marR="85725" marT="9525" marB="0" anchor="b"/>
                </a:tc>
                <a:tc>
                  <a:txBody>
                    <a:bodyPr/>
                    <a:lstStyle/>
                    <a:p>
                      <a:pPr algn="l" fontAlgn="b"/>
                      <a:r>
                        <a:rPr lang="en-US" sz="1100" u="none" strike="noStrike">
                          <a:effectLst/>
                        </a:rPr>
                        <a:t>Dot Tech LLC</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$6,760,000</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en-US" sz="1100" u="none" strike="noStrike">
                          <a:effectLst/>
                        </a:rPr>
                        <a:t>VIP</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17-Sep-14</a:t>
                      </a:r>
                      <a:endParaRPr lang="en-US" sz="1100" b="0" i="0" u="none" strike="noStrike">
                        <a:solidFill>
                          <a:srgbClr val="000000"/>
                        </a:solidFill>
                        <a:effectLst/>
                        <a:latin typeface="Calibri"/>
                      </a:endParaRPr>
                    </a:p>
                  </a:txBody>
                  <a:tcPr marL="9525" marR="85725" marT="9525" marB="0" anchor="b"/>
                </a:tc>
                <a:tc>
                  <a:txBody>
                    <a:bodyPr/>
                    <a:lstStyle/>
                    <a:p>
                      <a:pPr algn="l" fontAlgn="b"/>
                      <a:r>
                        <a:rPr lang="en-US" sz="1100" u="none" strike="noStrike">
                          <a:effectLst/>
                        </a:rPr>
                        <a:t>Minds + Machines Group Limited</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$3,000,888</a:t>
                      </a:r>
                      <a:endParaRPr lang="en-US" sz="1100" b="0" i="0" u="none" strike="noStrike">
                        <a:solidFill>
                          <a:srgbClr val="000000"/>
                        </a:solidFill>
                        <a:effectLst/>
                        <a:latin typeface="Calibri"/>
                      </a:endParaRPr>
                    </a:p>
                  </a:txBody>
                  <a:tcPr marL="9525" marR="9525" marT="9525" marB="0" anchor="b"/>
                </a:tc>
              </a:tr>
              <a:tr h="200025">
                <a:tc>
                  <a:txBody>
                    <a:bodyPr/>
                    <a:lstStyle/>
                    <a:p>
                      <a:pPr algn="l" fontAlgn="b"/>
                      <a:r>
                        <a:rPr lang="ja-JP" altLang="en-US" sz="1100" u="none" strike="noStrike">
                          <a:effectLst/>
                        </a:rPr>
                        <a:t>信息 </a:t>
                      </a:r>
                      <a:r>
                        <a:rPr lang="en-US" altLang="ja-JP" sz="1100" u="none" strike="noStrike">
                          <a:effectLst/>
                        </a:rPr>
                        <a:t>(</a:t>
                      </a:r>
                      <a:r>
                        <a:rPr lang="en-US" sz="1100" u="none" strike="noStrike">
                          <a:effectLst/>
                        </a:rPr>
                        <a:t>xn--vuq861b)</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4-Jun-14</a:t>
                      </a:r>
                      <a:endParaRPr lang="en-US" sz="1100" b="0" i="0" u="none" strike="noStrike">
                        <a:solidFill>
                          <a:srgbClr val="000000"/>
                        </a:solidFill>
                        <a:effectLst/>
                        <a:latin typeface="Calibri"/>
                      </a:endParaRPr>
                    </a:p>
                  </a:txBody>
                  <a:tcPr marL="9525" marR="85725" marT="9525" marB="0" anchor="b"/>
                </a:tc>
                <a:tc>
                  <a:txBody>
                    <a:bodyPr/>
                    <a:lstStyle/>
                    <a:p>
                      <a:pPr algn="l" fontAlgn="b"/>
                      <a:r>
                        <a:rPr lang="en-US" sz="1100" u="none" strike="noStrike">
                          <a:effectLst/>
                        </a:rPr>
                        <a:t>Beijing Tele-info Network Technology Co., Ltd.</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$600,000</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8" name="Rectangle 7"/>
          <p:cNvSpPr/>
          <p:nvPr/>
        </p:nvSpPr>
        <p:spPr>
          <a:xfrm>
            <a:off x="231320" y="2833929"/>
            <a:ext cx="3182914" cy="369332"/>
          </a:xfrm>
          <a:prstGeom prst="rect">
            <a:avLst/>
          </a:prstGeom>
        </p:spPr>
        <p:txBody>
          <a:bodyPr wrap="square">
            <a:spAutoFit/>
          </a:bodyPr>
          <a:lstStyle/>
          <a:p>
            <a:r>
              <a:rPr lang="en-US" b="1" dirty="0" smtClean="0"/>
              <a:t>ICANN Settled Auctions:</a:t>
            </a:r>
            <a:endParaRPr lang="en-US" b="1" dirty="0"/>
          </a:p>
        </p:txBody>
      </p:sp>
      <p:cxnSp>
        <p:nvCxnSpPr>
          <p:cNvPr id="9" name="Straight Connector 8"/>
          <p:cNvCxnSpPr/>
          <p:nvPr/>
        </p:nvCxnSpPr>
        <p:spPr>
          <a:xfrm>
            <a:off x="6086899" y="2129051"/>
            <a:ext cx="0" cy="375313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659493" y="6092352"/>
            <a:ext cx="5294376" cy="276999"/>
          </a:xfrm>
          <a:prstGeom prst="rect">
            <a:avLst/>
          </a:prstGeom>
          <a:noFill/>
        </p:spPr>
        <p:txBody>
          <a:bodyPr wrap="square" rtlCol="0">
            <a:spAutoFit/>
          </a:bodyPr>
          <a:lstStyle/>
          <a:p>
            <a:r>
              <a:rPr lang="en-US" sz="1200" b="1" dirty="0" smtClean="0"/>
              <a:t>*Auction schedule subject to change</a:t>
            </a:r>
          </a:p>
        </p:txBody>
      </p:sp>
      <p:sp>
        <p:nvSpPr>
          <p:cNvPr id="7" name="Rectangle 6"/>
          <p:cNvSpPr/>
          <p:nvPr/>
        </p:nvSpPr>
        <p:spPr>
          <a:xfrm>
            <a:off x="7272331" y="2118121"/>
            <a:ext cx="4186402" cy="338554"/>
          </a:xfrm>
          <a:prstGeom prst="rect">
            <a:avLst/>
          </a:prstGeom>
        </p:spPr>
        <p:txBody>
          <a:bodyPr wrap="none">
            <a:spAutoFit/>
          </a:bodyPr>
          <a:lstStyle/>
          <a:p>
            <a:r>
              <a:rPr lang="en-US" sz="1600" dirty="0"/>
              <a:t>**Update – 29 </a:t>
            </a:r>
            <a:r>
              <a:rPr lang="en-US" sz="1600" dirty="0" smtClean="0"/>
              <a:t>Apr &amp; 27 May Sets </a:t>
            </a:r>
            <a:r>
              <a:rPr lang="en-US" sz="1600" dirty="0"/>
              <a:t>Now Resolved</a:t>
            </a:r>
          </a:p>
        </p:txBody>
      </p:sp>
      <p:sp>
        <p:nvSpPr>
          <p:cNvPr id="13" name="Rectangle 12"/>
          <p:cNvSpPr/>
          <p:nvPr/>
        </p:nvSpPr>
        <p:spPr>
          <a:xfrm>
            <a:off x="231320" y="1759719"/>
            <a:ext cx="3182914" cy="369332"/>
          </a:xfrm>
          <a:prstGeom prst="rect">
            <a:avLst/>
          </a:prstGeom>
        </p:spPr>
        <p:txBody>
          <a:bodyPr wrap="square">
            <a:spAutoFit/>
          </a:bodyPr>
          <a:lstStyle/>
          <a:p>
            <a:r>
              <a:rPr lang="en-US" b="1" dirty="0" smtClean="0"/>
              <a:t>Contentions Settled to Date:</a:t>
            </a:r>
            <a:endParaRPr lang="en-US" b="1" dirty="0"/>
          </a:p>
        </p:txBody>
      </p:sp>
      <p:sp>
        <p:nvSpPr>
          <p:cNvPr id="10" name="Rectangle 9"/>
          <p:cNvSpPr/>
          <p:nvPr/>
        </p:nvSpPr>
        <p:spPr>
          <a:xfrm>
            <a:off x="249936" y="2127427"/>
            <a:ext cx="6096000" cy="646331"/>
          </a:xfrm>
          <a:prstGeom prst="rect">
            <a:avLst/>
          </a:prstGeom>
        </p:spPr>
        <p:txBody>
          <a:bodyPr>
            <a:spAutoFit/>
          </a:bodyPr>
          <a:lstStyle/>
          <a:p>
            <a:pPr marL="285750" indent="-285750">
              <a:buFont typeface="Arial" panose="020B0604020202020204" pitchFamily="34" charset="0"/>
              <a:buChar char="•"/>
            </a:pPr>
            <a:r>
              <a:rPr lang="en-US" dirty="0"/>
              <a:t>212 strings resolved across 631 applicants</a:t>
            </a:r>
          </a:p>
          <a:p>
            <a:pPr marL="285750" indent="-285750">
              <a:buFont typeface="Arial" panose="020B0604020202020204" pitchFamily="34" charset="0"/>
              <a:buChar char="•"/>
            </a:pPr>
            <a:r>
              <a:rPr lang="en-US" dirty="0"/>
              <a:t>13 strings via ICANN Auction for $61.9 Million</a:t>
            </a:r>
          </a:p>
        </p:txBody>
      </p:sp>
    </p:spTree>
    <p:extLst>
      <p:ext uri="{BB962C8B-B14F-4D97-AF65-F5344CB8AC3E}">
        <p14:creationId xmlns:p14="http://schemas.microsoft.com/office/powerpoint/2010/main" val="3149134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1000232" cy="1450757"/>
          </a:xfrm>
        </p:spPr>
        <p:txBody>
          <a:bodyPr/>
          <a:lstStyle/>
          <a:p>
            <a:r>
              <a:rPr lang="en-US" dirty="0" smtClean="0"/>
              <a:t>2015 Q1 – Circa 2012 Top 12 Ry Operators</a:t>
            </a:r>
            <a:endParaRPr lang="en-US" sz="2800" dirty="0"/>
          </a:p>
        </p:txBody>
      </p:sp>
      <p:graphicFrame>
        <p:nvGraphicFramePr>
          <p:cNvPr id="4" name="Chart 3"/>
          <p:cNvGraphicFramePr>
            <a:graphicFrameLocks/>
          </p:cNvGraphicFramePr>
          <p:nvPr>
            <p:extLst>
              <p:ext uri="{D42A27DB-BD31-4B8C-83A1-F6EECF244321}">
                <p14:modId xmlns:p14="http://schemas.microsoft.com/office/powerpoint/2010/main" val="1312124905"/>
              </p:ext>
            </p:extLst>
          </p:nvPr>
        </p:nvGraphicFramePr>
        <p:xfrm>
          <a:off x="178182" y="1790688"/>
          <a:ext cx="8708694" cy="428539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0" y="6076085"/>
            <a:ext cx="5294376" cy="276999"/>
          </a:xfrm>
          <a:prstGeom prst="rect">
            <a:avLst/>
          </a:prstGeom>
          <a:noFill/>
        </p:spPr>
        <p:txBody>
          <a:bodyPr wrap="square" rtlCol="0">
            <a:spAutoFit/>
          </a:bodyPr>
          <a:lstStyle/>
          <a:p>
            <a:r>
              <a:rPr lang="en-US" sz="1200" b="1" dirty="0" smtClean="0"/>
              <a:t>Source: as registered through </a:t>
            </a:r>
            <a:r>
              <a:rPr lang="en-US" sz="1200" b="1" dirty="0" err="1" smtClean="0"/>
              <a:t>TLDWatch</a:t>
            </a:r>
            <a:endParaRPr lang="en-US" sz="1200" b="1" dirty="0"/>
          </a:p>
        </p:txBody>
      </p:sp>
      <p:sp>
        <p:nvSpPr>
          <p:cNvPr id="7" name="TextBox 6"/>
          <p:cNvSpPr txBox="1"/>
          <p:nvPr/>
        </p:nvSpPr>
        <p:spPr>
          <a:xfrm>
            <a:off x="9043416" y="1939949"/>
            <a:ext cx="2950464" cy="1754326"/>
          </a:xfrm>
          <a:prstGeom prst="rect">
            <a:avLst/>
          </a:prstGeom>
          <a:noFill/>
        </p:spPr>
        <p:txBody>
          <a:bodyPr wrap="square" rtlCol="0">
            <a:spAutoFit/>
          </a:bodyPr>
          <a:lstStyle/>
          <a:p>
            <a:r>
              <a:rPr lang="en-US" sz="1200" dirty="0" smtClean="0"/>
              <a:t>Registry Operators represented here are based on the parent organization and not necessarily the company that signed the Registry Agreement.</a:t>
            </a:r>
          </a:p>
          <a:p>
            <a:endParaRPr lang="en-US" sz="1200" dirty="0"/>
          </a:p>
          <a:p>
            <a:r>
              <a:rPr lang="en-US" sz="1200" dirty="0" smtClean="0"/>
              <a:t>These figures are based on gTLDs processed from the 2012 application round and that are now delegated in the </a:t>
            </a:r>
            <a:r>
              <a:rPr lang="en-US" sz="1200" dirty="0" err="1" smtClean="0"/>
              <a:t>rootzone</a:t>
            </a:r>
            <a:r>
              <a:rPr lang="en-US" sz="1200" dirty="0" smtClean="0"/>
              <a:t> and processed in </a:t>
            </a:r>
            <a:r>
              <a:rPr lang="en-US" sz="1200" dirty="0" err="1" smtClean="0"/>
              <a:t>TLDWatch</a:t>
            </a:r>
            <a:r>
              <a:rPr lang="en-US" sz="1200" dirty="0" smtClean="0"/>
              <a:t> systems.</a:t>
            </a:r>
            <a:endParaRPr lang="en-US" sz="1200" dirty="0"/>
          </a:p>
        </p:txBody>
      </p:sp>
    </p:spTree>
    <p:extLst>
      <p:ext uri="{BB962C8B-B14F-4D97-AF65-F5344CB8AC3E}">
        <p14:creationId xmlns:p14="http://schemas.microsoft.com/office/powerpoint/2010/main" val="1716077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Q1 – Circa 2012 Top 10 RSP</a:t>
            </a:r>
            <a:endParaRPr lang="en-US" sz="2800" dirty="0"/>
          </a:p>
        </p:txBody>
      </p:sp>
      <p:graphicFrame>
        <p:nvGraphicFramePr>
          <p:cNvPr id="5" name="Chart 4"/>
          <p:cNvGraphicFramePr>
            <a:graphicFrameLocks/>
          </p:cNvGraphicFramePr>
          <p:nvPr>
            <p:extLst>
              <p:ext uri="{D42A27DB-BD31-4B8C-83A1-F6EECF244321}">
                <p14:modId xmlns:p14="http://schemas.microsoft.com/office/powerpoint/2010/main" val="866577726"/>
              </p:ext>
            </p:extLst>
          </p:nvPr>
        </p:nvGraphicFramePr>
        <p:xfrm>
          <a:off x="684435" y="1763392"/>
          <a:ext cx="7751929" cy="431269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0" y="6076085"/>
            <a:ext cx="5294376" cy="276999"/>
          </a:xfrm>
          <a:prstGeom prst="rect">
            <a:avLst/>
          </a:prstGeom>
          <a:noFill/>
        </p:spPr>
        <p:txBody>
          <a:bodyPr wrap="square" rtlCol="0">
            <a:spAutoFit/>
          </a:bodyPr>
          <a:lstStyle/>
          <a:p>
            <a:r>
              <a:rPr lang="en-US" sz="1200" b="1" dirty="0" smtClean="0"/>
              <a:t>Source: as registered through </a:t>
            </a:r>
            <a:r>
              <a:rPr lang="en-US" sz="1200" b="1" dirty="0" err="1" smtClean="0"/>
              <a:t>TLDWatch</a:t>
            </a:r>
            <a:endParaRPr lang="en-US" sz="1200" b="1" dirty="0"/>
          </a:p>
        </p:txBody>
      </p:sp>
      <p:sp>
        <p:nvSpPr>
          <p:cNvPr id="7" name="TextBox 6"/>
          <p:cNvSpPr txBox="1"/>
          <p:nvPr/>
        </p:nvSpPr>
        <p:spPr>
          <a:xfrm>
            <a:off x="9043416" y="1939949"/>
            <a:ext cx="2950464" cy="1569660"/>
          </a:xfrm>
          <a:prstGeom prst="rect">
            <a:avLst/>
          </a:prstGeom>
          <a:noFill/>
        </p:spPr>
        <p:txBody>
          <a:bodyPr wrap="square" rtlCol="0">
            <a:spAutoFit/>
          </a:bodyPr>
          <a:lstStyle/>
          <a:p>
            <a:r>
              <a:rPr lang="en-US" sz="1200" dirty="0" smtClean="0"/>
              <a:t>Registry Service Providers provide the backend systems support for Registry Operators.  </a:t>
            </a:r>
          </a:p>
          <a:p>
            <a:endParaRPr lang="en-US" sz="1200" dirty="0"/>
          </a:p>
          <a:p>
            <a:r>
              <a:rPr lang="en-US" sz="1200" dirty="0" smtClean="0"/>
              <a:t>These figures are based on gTLDs processed from the 2012 application round and that are now delegated in the </a:t>
            </a:r>
            <a:r>
              <a:rPr lang="en-US" sz="1200" dirty="0" err="1" smtClean="0"/>
              <a:t>rootzone</a:t>
            </a:r>
            <a:r>
              <a:rPr lang="en-US" sz="1200" dirty="0" smtClean="0"/>
              <a:t> and processed in </a:t>
            </a:r>
            <a:r>
              <a:rPr lang="en-US" sz="1200" dirty="0" err="1" smtClean="0"/>
              <a:t>TLDWatch</a:t>
            </a:r>
            <a:r>
              <a:rPr lang="en-US" sz="1200" dirty="0" smtClean="0"/>
              <a:t> systems.</a:t>
            </a:r>
            <a:endParaRPr lang="en-US" sz="1200" dirty="0"/>
          </a:p>
        </p:txBody>
      </p:sp>
    </p:spTree>
    <p:extLst>
      <p:ext uri="{BB962C8B-B14F-4D97-AF65-F5344CB8AC3E}">
        <p14:creationId xmlns:p14="http://schemas.microsoft.com/office/powerpoint/2010/main" val="2520609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US" dirty="0"/>
          </a:p>
        </p:txBody>
      </p:sp>
      <p:sp>
        <p:nvSpPr>
          <p:cNvPr id="3" name="TextBox 2"/>
          <p:cNvSpPr txBox="1"/>
          <p:nvPr/>
        </p:nvSpPr>
        <p:spPr>
          <a:xfrm>
            <a:off x="1165089" y="1747015"/>
            <a:ext cx="9922781" cy="3677930"/>
          </a:xfrm>
          <a:prstGeom prst="rect">
            <a:avLst/>
          </a:prstGeom>
          <a:noFill/>
        </p:spPr>
        <p:txBody>
          <a:bodyPr wrap="square" rtlCol="0">
            <a:spAutoFit/>
          </a:bodyPr>
          <a:lstStyle/>
          <a:p>
            <a:pPr>
              <a:spcAft>
                <a:spcPts val="300"/>
              </a:spcAft>
            </a:pPr>
            <a:r>
              <a:rPr lang="en-CA" sz="2000" b="1" dirty="0" smtClean="0"/>
              <a:t>2014 Recap</a:t>
            </a:r>
          </a:p>
          <a:p>
            <a:pPr marL="285750" indent="-285750">
              <a:spcAft>
                <a:spcPts val="300"/>
              </a:spcAft>
              <a:buFont typeface="Arial" panose="020B0604020202020204" pitchFamily="34" charset="0"/>
              <a:buChar char="•"/>
            </a:pPr>
            <a:r>
              <a:rPr lang="en-CA" dirty="0" smtClean="0"/>
              <a:t>Circa  pre-2012 &amp; 2012 </a:t>
            </a:r>
            <a:r>
              <a:rPr lang="en-CA" dirty="0" err="1" smtClean="0"/>
              <a:t>gTLD</a:t>
            </a:r>
            <a:r>
              <a:rPr lang="en-CA" dirty="0" smtClean="0"/>
              <a:t> statistics</a:t>
            </a:r>
          </a:p>
          <a:p>
            <a:pPr>
              <a:spcAft>
                <a:spcPts val="300"/>
              </a:spcAft>
            </a:pPr>
            <a:endParaRPr lang="en-CA" sz="2000" b="1" dirty="0" smtClean="0"/>
          </a:p>
          <a:p>
            <a:pPr>
              <a:spcAft>
                <a:spcPts val="300"/>
              </a:spcAft>
            </a:pPr>
            <a:r>
              <a:rPr lang="en-CA" sz="2000" b="1" dirty="0" smtClean="0"/>
              <a:t>2015 1</a:t>
            </a:r>
            <a:r>
              <a:rPr lang="en-CA" sz="2000" b="1" baseline="30000" dirty="0" smtClean="0"/>
              <a:t>st</a:t>
            </a:r>
            <a:r>
              <a:rPr lang="en-CA" sz="2000" b="1" dirty="0" smtClean="0"/>
              <a:t> Quarter</a:t>
            </a:r>
            <a:endParaRPr lang="en-CA" sz="2000" b="1" dirty="0"/>
          </a:p>
          <a:p>
            <a:pPr marL="285750" indent="-285750">
              <a:spcAft>
                <a:spcPts val="300"/>
              </a:spcAft>
              <a:buFont typeface="Arial" panose="020B0604020202020204" pitchFamily="34" charset="0"/>
              <a:buChar char="•"/>
            </a:pPr>
            <a:r>
              <a:rPr lang="en-CA" dirty="0" smtClean="0"/>
              <a:t>Circa </a:t>
            </a:r>
            <a:r>
              <a:rPr lang="en-CA" dirty="0"/>
              <a:t>pre-2012 &amp; 2012 </a:t>
            </a:r>
            <a:r>
              <a:rPr lang="en-CA" dirty="0" err="1"/>
              <a:t>gTLD</a:t>
            </a:r>
            <a:r>
              <a:rPr lang="en-CA" dirty="0"/>
              <a:t> statistics</a:t>
            </a:r>
          </a:p>
          <a:p>
            <a:pPr>
              <a:spcAft>
                <a:spcPts val="300"/>
              </a:spcAft>
            </a:pPr>
            <a:endParaRPr lang="en-CA" sz="2000" b="1" dirty="0" smtClean="0"/>
          </a:p>
          <a:p>
            <a:pPr>
              <a:spcAft>
                <a:spcPts val="300"/>
              </a:spcAft>
            </a:pPr>
            <a:r>
              <a:rPr lang="en-CA" sz="2000" b="1" dirty="0" smtClean="0"/>
              <a:t>Post </a:t>
            </a:r>
            <a:r>
              <a:rPr lang="en-CA" sz="2000" b="1" dirty="0"/>
              <a:t>- 2012 </a:t>
            </a:r>
            <a:r>
              <a:rPr lang="en-CA" sz="2000" b="1" dirty="0" err="1"/>
              <a:t>gTLD</a:t>
            </a:r>
            <a:r>
              <a:rPr lang="en-CA" sz="2000" b="1" dirty="0"/>
              <a:t> </a:t>
            </a:r>
            <a:r>
              <a:rPr lang="en-CA" sz="2000" b="1" dirty="0" smtClean="0"/>
              <a:t>Tiers Business </a:t>
            </a:r>
            <a:r>
              <a:rPr lang="en-CA" sz="2000" b="1" dirty="0"/>
              <a:t>Implications</a:t>
            </a:r>
            <a:endParaRPr lang="en-CA" sz="2000" b="1" dirty="0" smtClean="0"/>
          </a:p>
          <a:p>
            <a:pPr marL="285750" indent="-285750">
              <a:spcAft>
                <a:spcPts val="300"/>
              </a:spcAft>
              <a:buFont typeface="Arial" panose="020B0604020202020204" pitchFamily="34" charset="0"/>
              <a:buChar char="•"/>
            </a:pPr>
            <a:r>
              <a:rPr lang="en-CA" dirty="0" smtClean="0"/>
              <a:t>Volumes &amp; Values new gTLDs can expect</a:t>
            </a:r>
          </a:p>
          <a:p>
            <a:pPr marL="285750" indent="-285750">
              <a:spcAft>
                <a:spcPts val="300"/>
              </a:spcAft>
              <a:buFont typeface="Arial" panose="020B0604020202020204" pitchFamily="34" charset="0"/>
              <a:buChar char="•"/>
            </a:pPr>
            <a:r>
              <a:rPr lang="en-CA" dirty="0" smtClean="0"/>
              <a:t>Correlation between Prices, Volumes, etc. </a:t>
            </a:r>
            <a:endParaRPr lang="en-CA" dirty="0"/>
          </a:p>
          <a:p>
            <a:pPr marL="285750" indent="-285750">
              <a:spcAft>
                <a:spcPts val="300"/>
              </a:spcAft>
              <a:buFont typeface="Arial" panose="020B0604020202020204" pitchFamily="34" charset="0"/>
              <a:buChar char="•"/>
            </a:pPr>
            <a:r>
              <a:rPr lang="en-CA" dirty="0" smtClean="0"/>
              <a:t>Impact on registry financials </a:t>
            </a:r>
          </a:p>
          <a:p>
            <a:pPr marL="285750" indent="-285750">
              <a:spcAft>
                <a:spcPts val="300"/>
              </a:spcAft>
              <a:buFont typeface="Arial" panose="020B0604020202020204" pitchFamily="34" charset="0"/>
              <a:buChar char="•"/>
            </a:pPr>
            <a:r>
              <a:rPr lang="en-CA" dirty="0"/>
              <a:t>B</a:t>
            </a:r>
            <a:r>
              <a:rPr lang="en-CA" dirty="0" smtClean="0"/>
              <a:t>usiness models considerations – additional value adds/value proposition over registrations</a:t>
            </a:r>
          </a:p>
        </p:txBody>
      </p:sp>
    </p:spTree>
    <p:extLst>
      <p:ext uri="{BB962C8B-B14F-4D97-AF65-F5344CB8AC3E}">
        <p14:creationId xmlns:p14="http://schemas.microsoft.com/office/powerpoint/2010/main" val="935854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CA" dirty="0" smtClean="0"/>
              <a:t>Circa 2012 </a:t>
            </a:r>
            <a:r>
              <a:rPr lang="en-CA" dirty="0" err="1" smtClean="0"/>
              <a:t>gTLD</a:t>
            </a:r>
            <a:r>
              <a:rPr lang="en-CA" dirty="0" smtClean="0"/>
              <a:t> Tiers</a:t>
            </a:r>
            <a:br>
              <a:rPr lang="en-CA" dirty="0" smtClean="0"/>
            </a:br>
            <a:r>
              <a:rPr lang="en-CA" dirty="0" smtClean="0"/>
              <a:t>Business Implications</a:t>
            </a:r>
            <a:endParaRPr lang="en-US" dirty="0"/>
          </a:p>
        </p:txBody>
      </p:sp>
    </p:spTree>
    <p:extLst>
      <p:ext uri="{BB962C8B-B14F-4D97-AF65-F5344CB8AC3E}">
        <p14:creationId xmlns:p14="http://schemas.microsoft.com/office/powerpoint/2010/main" val="1399694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Caveats</a:t>
            </a:r>
            <a:endParaRPr lang="en-US" dirty="0"/>
          </a:p>
        </p:txBody>
      </p:sp>
      <p:sp>
        <p:nvSpPr>
          <p:cNvPr id="3" name="TextBox 2"/>
          <p:cNvSpPr txBox="1"/>
          <p:nvPr/>
        </p:nvSpPr>
        <p:spPr>
          <a:xfrm>
            <a:off x="1002758" y="1926010"/>
            <a:ext cx="10152922" cy="3970318"/>
          </a:xfrm>
          <a:prstGeom prst="rect">
            <a:avLst/>
          </a:prstGeom>
          <a:noFill/>
        </p:spPr>
        <p:txBody>
          <a:bodyPr wrap="square" rtlCol="0">
            <a:spAutoFit/>
          </a:bodyPr>
          <a:lstStyle/>
          <a:p>
            <a:pPr marL="285750" indent="-285750">
              <a:buFont typeface="Arial" panose="020B0604020202020204" pitchFamily="34" charset="0"/>
              <a:buChar char="•"/>
            </a:pPr>
            <a:r>
              <a:rPr lang="en-CA" dirty="0" smtClean="0"/>
              <a:t>.XYZ, .BERLIN, .OVH have free registrations </a:t>
            </a:r>
          </a:p>
          <a:p>
            <a:endParaRPr lang="en-CA" dirty="0" smtClean="0"/>
          </a:p>
          <a:p>
            <a:pPr marL="285750" indent="-285750">
              <a:buFont typeface="Arial" panose="020B0604020202020204" pitchFamily="34" charset="0"/>
              <a:buChar char="•"/>
            </a:pPr>
            <a:r>
              <a:rPr lang="en-CA" dirty="0" smtClean="0"/>
              <a:t>‘Free’ registrations can be a viable business plan but as we have no viable, reliable renewal statistics they have been excluded from any calculations</a:t>
            </a:r>
          </a:p>
          <a:p>
            <a:endParaRPr lang="en-CA" dirty="0" smtClean="0"/>
          </a:p>
          <a:p>
            <a:pPr marL="285750" indent="-285750">
              <a:buFont typeface="Arial" panose="020B0604020202020204" pitchFamily="34" charset="0"/>
              <a:buChar char="•"/>
            </a:pPr>
            <a:r>
              <a:rPr lang="en-CA" dirty="0" smtClean="0"/>
              <a:t>Expectation that renewal rates from free registrations will vary be from regular paid registrations</a:t>
            </a:r>
          </a:p>
          <a:p>
            <a:endParaRPr lang="en-CA" dirty="0" smtClean="0"/>
          </a:p>
          <a:p>
            <a:pPr marL="285750" indent="-285750">
              <a:buFont typeface="Arial" panose="020B0604020202020204" pitchFamily="34" charset="0"/>
              <a:buChar char="•"/>
            </a:pPr>
            <a:r>
              <a:rPr lang="en-CA" dirty="0" smtClean="0"/>
              <a:t>Many registries have registered their own names thereby inflating the number of true, arms-length third-party registrations </a:t>
            </a:r>
          </a:p>
          <a:p>
            <a:endParaRPr lang="en-CA" dirty="0" smtClean="0"/>
          </a:p>
          <a:p>
            <a:pPr marL="285750" indent="-285750">
              <a:buFont typeface="Arial" panose="020B0604020202020204" pitchFamily="34" charset="0"/>
              <a:buChar char="•"/>
            </a:pPr>
            <a:r>
              <a:rPr lang="en-CA" dirty="0" smtClean="0"/>
              <a:t>Legitimate reasons for registries to do this include increasing the ability for potential registrants to find and purchase premium names</a:t>
            </a:r>
          </a:p>
          <a:p>
            <a:endParaRPr lang="en-CA" dirty="0" smtClean="0"/>
          </a:p>
          <a:p>
            <a:pPr marL="285750" indent="-285750">
              <a:buFont typeface="Arial" panose="020B0604020202020204" pitchFamily="34" charset="0"/>
              <a:buChar char="•"/>
            </a:pPr>
            <a:r>
              <a:rPr lang="en-CA" dirty="0" smtClean="0"/>
              <a:t>TLDs that have recently entered into GA (&lt; 60 days) have been excluded to eliminate any upswings</a:t>
            </a:r>
          </a:p>
        </p:txBody>
      </p:sp>
    </p:spTree>
    <p:extLst>
      <p:ext uri="{BB962C8B-B14F-4D97-AF65-F5344CB8AC3E}">
        <p14:creationId xmlns:p14="http://schemas.microsoft.com/office/powerpoint/2010/main" val="1382393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76274"/>
          </a:xfrm>
        </p:spPr>
        <p:txBody>
          <a:bodyPr/>
          <a:lstStyle/>
          <a:p>
            <a:r>
              <a:rPr lang="en-CA" dirty="0" smtClean="0"/>
              <a:t>gTLDs in Terms of Volume</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354559058"/>
              </p:ext>
            </p:extLst>
          </p:nvPr>
        </p:nvGraphicFramePr>
        <p:xfrm>
          <a:off x="1007073" y="2135393"/>
          <a:ext cx="10565130" cy="46150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284045344"/>
              </p:ext>
            </p:extLst>
          </p:nvPr>
        </p:nvGraphicFramePr>
        <p:xfrm>
          <a:off x="485030" y="1357744"/>
          <a:ext cx="11338560" cy="53151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92065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75447"/>
          </a:xfrm>
        </p:spPr>
        <p:txBody>
          <a:bodyPr/>
          <a:lstStyle/>
          <a:p>
            <a:r>
              <a:rPr lang="en-CA" dirty="0" smtClean="0"/>
              <a:t>gTLDs in Terms of Revenues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989925838"/>
              </p:ext>
            </p:extLst>
          </p:nvPr>
        </p:nvGraphicFramePr>
        <p:xfrm>
          <a:off x="590720" y="1162050"/>
          <a:ext cx="11191284" cy="5200154"/>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8646694" y="2394883"/>
            <a:ext cx="3005593" cy="1477328"/>
          </a:xfrm>
          <a:prstGeom prst="rect">
            <a:avLst/>
          </a:prstGeom>
        </p:spPr>
        <p:txBody>
          <a:bodyPr wrap="square">
            <a:spAutoFit/>
          </a:bodyPr>
          <a:lstStyle/>
          <a:p>
            <a:pPr algn="ctr"/>
            <a:r>
              <a:rPr lang="en-CA" dirty="0"/>
              <a:t>Average/Median by Quartile:</a:t>
            </a:r>
          </a:p>
          <a:p>
            <a:pPr marL="285750" indent="-285750">
              <a:buFont typeface="Arial" panose="020B0604020202020204" pitchFamily="34" charset="0"/>
              <a:buChar char="•"/>
            </a:pPr>
            <a:r>
              <a:rPr lang="en-CA" dirty="0" smtClean="0"/>
              <a:t>Tier 1</a:t>
            </a:r>
            <a:r>
              <a:rPr lang="en-CA" dirty="0"/>
              <a:t>:  $1.3m / $938k</a:t>
            </a:r>
          </a:p>
          <a:p>
            <a:pPr marL="285750" indent="-285750">
              <a:buFont typeface="Arial" panose="020B0604020202020204" pitchFamily="34" charset="0"/>
              <a:buChar char="•"/>
            </a:pPr>
            <a:r>
              <a:rPr lang="en-CA" dirty="0" smtClean="0"/>
              <a:t>Tier 2</a:t>
            </a:r>
            <a:r>
              <a:rPr lang="en-CA" dirty="0"/>
              <a:t>:  $377k / $375k</a:t>
            </a:r>
          </a:p>
          <a:p>
            <a:pPr marL="285750" indent="-285750">
              <a:buFont typeface="Arial" panose="020B0604020202020204" pitchFamily="34" charset="0"/>
              <a:buChar char="•"/>
            </a:pPr>
            <a:r>
              <a:rPr lang="en-CA" dirty="0" smtClean="0"/>
              <a:t>Tier 3</a:t>
            </a:r>
            <a:r>
              <a:rPr lang="en-CA" dirty="0"/>
              <a:t>:  $196k / $189k</a:t>
            </a:r>
          </a:p>
          <a:p>
            <a:pPr marL="285750" indent="-285750">
              <a:buFont typeface="Arial" panose="020B0604020202020204" pitchFamily="34" charset="0"/>
              <a:buChar char="•"/>
            </a:pPr>
            <a:r>
              <a:rPr lang="en-CA" dirty="0" smtClean="0"/>
              <a:t>Tier 4</a:t>
            </a:r>
            <a:r>
              <a:rPr lang="en-CA" dirty="0"/>
              <a:t>:  $84k / $87k</a:t>
            </a:r>
            <a:endParaRPr lang="en-US" dirty="0"/>
          </a:p>
        </p:txBody>
      </p:sp>
    </p:spTree>
    <p:extLst>
      <p:ext uri="{BB962C8B-B14F-4D97-AF65-F5344CB8AC3E}">
        <p14:creationId xmlns:p14="http://schemas.microsoft.com/office/powerpoint/2010/main" val="1214536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Top 25 gTLDs by Retail Revenues to Date</a:t>
            </a:r>
            <a:endParaRPr lang="en-US" dirty="0"/>
          </a:p>
        </p:txBody>
      </p:sp>
      <p:sp>
        <p:nvSpPr>
          <p:cNvPr id="5" name="TextBox 4"/>
          <p:cNvSpPr txBox="1"/>
          <p:nvPr/>
        </p:nvSpPr>
        <p:spPr>
          <a:xfrm>
            <a:off x="1288112" y="6396335"/>
            <a:ext cx="10114058" cy="430887"/>
          </a:xfrm>
          <a:prstGeom prst="rect">
            <a:avLst/>
          </a:prstGeom>
          <a:noFill/>
        </p:spPr>
        <p:txBody>
          <a:bodyPr wrap="square" rtlCol="0">
            <a:spAutoFit/>
          </a:bodyPr>
          <a:lstStyle/>
          <a:p>
            <a:r>
              <a:rPr lang="en-CA" sz="1100" i="1" dirty="0" smtClean="0"/>
              <a:t>**Retail revenues are based on the average retail values obtained from:  </a:t>
            </a:r>
            <a:r>
              <a:rPr lang="en-CA" sz="1100" i="1" dirty="0" err="1" smtClean="0"/>
              <a:t>GoDadddy</a:t>
            </a:r>
            <a:r>
              <a:rPr lang="en-CA" sz="1100" i="1" dirty="0" smtClean="0"/>
              <a:t>, United Domains and 101Domains.  Data from other registrars were used if pricing was not available at one of these three sources.  TLDs have to be in GA for 60 days to eliminate initial sales bump.  Excludes Premium Name revenues.</a:t>
            </a:r>
            <a:endParaRPr lang="en-US" sz="1100" i="1" dirty="0"/>
          </a:p>
        </p:txBody>
      </p:sp>
      <p:graphicFrame>
        <p:nvGraphicFramePr>
          <p:cNvPr id="6" name="Table 5"/>
          <p:cNvGraphicFramePr>
            <a:graphicFrameLocks noGrp="1"/>
          </p:cNvGraphicFramePr>
          <p:nvPr>
            <p:extLst>
              <p:ext uri="{D42A27DB-BD31-4B8C-83A1-F6EECF244321}">
                <p14:modId xmlns:p14="http://schemas.microsoft.com/office/powerpoint/2010/main" val="3791696871"/>
              </p:ext>
            </p:extLst>
          </p:nvPr>
        </p:nvGraphicFramePr>
        <p:xfrm>
          <a:off x="1501920" y="1819373"/>
          <a:ext cx="8548529" cy="4370994"/>
        </p:xfrm>
        <a:graphic>
          <a:graphicData uri="http://schemas.openxmlformats.org/drawingml/2006/table">
            <a:tbl>
              <a:tblPr firstRow="1"/>
              <a:tblGrid>
                <a:gridCol w="1420021"/>
                <a:gridCol w="1420021"/>
                <a:gridCol w="1618825"/>
                <a:gridCol w="78100"/>
                <a:gridCol w="867812"/>
                <a:gridCol w="1752129"/>
                <a:gridCol w="1391621"/>
              </a:tblGrid>
              <a:tr h="313005">
                <a:tc>
                  <a:txBody>
                    <a:bodyPr/>
                    <a:lstStyle/>
                    <a:p>
                      <a:pPr algn="ctr" fontAlgn="b"/>
                      <a:r>
                        <a:rPr lang="en-US" sz="1600" b="0" i="0" u="none" strike="noStrike" dirty="0">
                          <a:solidFill>
                            <a:srgbClr val="000000"/>
                          </a:solidFill>
                          <a:effectLst/>
                          <a:latin typeface="Calibri" panose="020F0502020204030204" pitchFamily="34" charset="0"/>
                        </a:rPr>
                        <a:t>Rank</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chemeClr val="accent6">
                        <a:lumMod val="40000"/>
                        <a:lumOff val="60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TLD</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chemeClr val="accent6">
                        <a:lumMod val="40000"/>
                        <a:lumOff val="60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Retail Revenues</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chemeClr val="accent6">
                        <a:lumMod val="40000"/>
                        <a:lumOff val="6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Rank</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chemeClr val="accent6">
                        <a:lumMod val="40000"/>
                        <a:lumOff val="60000"/>
                      </a:schemeClr>
                    </a:solidFill>
                  </a:tcPr>
                </a:tc>
                <a:tc>
                  <a:txBody>
                    <a:bodyPr/>
                    <a:lstStyle/>
                    <a:p>
                      <a:pPr algn="l" fontAlgn="b"/>
                      <a:r>
                        <a:rPr lang="en-US" sz="1600" b="0" i="0" u="none" strike="noStrike">
                          <a:solidFill>
                            <a:srgbClr val="000000"/>
                          </a:solidFill>
                          <a:effectLst/>
                          <a:latin typeface="Calibri" panose="020F0502020204030204" pitchFamily="34" charset="0"/>
                        </a:rPr>
                        <a:t>TLD</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chemeClr val="accent6">
                        <a:lumMod val="40000"/>
                        <a:lumOff val="60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Retail Revenues</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chemeClr val="accent6">
                        <a:lumMod val="40000"/>
                        <a:lumOff val="60000"/>
                      </a:schemeClr>
                    </a:solidFill>
                  </a:tcPr>
                </a:tc>
              </a:tr>
              <a:tr h="312153">
                <a:tc>
                  <a:txBody>
                    <a:bodyPr/>
                    <a:lstStyle/>
                    <a:p>
                      <a:pPr algn="ctr" fontAlgn="b"/>
                      <a:r>
                        <a:rPr lang="en-US" sz="1600" b="0" i="0" u="none" strike="noStrike" dirty="0" smtClean="0">
                          <a:solidFill>
                            <a:srgbClr val="000000"/>
                          </a:solidFill>
                          <a:effectLst/>
                          <a:latin typeface="Calibri" panose="020F0502020204030204" pitchFamily="34" charset="0"/>
                        </a:rPr>
                        <a:t>1</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nyc</a:t>
                      </a:r>
                      <a:r>
                        <a:rPr lang="en-US" sz="16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6,095,014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13</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.website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1,777,268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2</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london</a:t>
                      </a:r>
                      <a:r>
                        <a:rPr lang="en-US" sz="16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5,207,118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14</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.hamburg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1,767,800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3</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xn</a:t>
                      </a:r>
                      <a:r>
                        <a:rPr lang="en-US" sz="1600" b="0" i="0" u="none" strike="noStrike" dirty="0">
                          <a:solidFill>
                            <a:srgbClr val="000000"/>
                          </a:solidFill>
                          <a:effectLst/>
                          <a:latin typeface="Calibri" panose="020F0502020204030204" pitchFamily="34" charset="0"/>
                        </a:rPr>
                        <a:t>--czru2d </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3,978,638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.guru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1,738,849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4</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.property </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3,960,221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16</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.vegas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1,662,620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5</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.xn--55qx5d </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3,741,046 </a:t>
                      </a:r>
                    </a:p>
                  </a:txBody>
                  <a:tcPr marL="0" marR="0" marT="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17</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.expert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1,590,485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6</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xn</a:t>
                      </a:r>
                      <a:r>
                        <a:rPr lang="en-US" sz="1600" b="0" i="0" u="none" strike="noStrike" dirty="0">
                          <a:solidFill>
                            <a:srgbClr val="000000"/>
                          </a:solidFill>
                          <a:effectLst/>
                          <a:latin typeface="Calibri" panose="020F0502020204030204" pitchFamily="34" charset="0"/>
                        </a:rPr>
                        <a:t>--czr694b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3,029,625 </a:t>
                      </a:r>
                    </a:p>
                  </a:txBody>
                  <a:tcPr marL="0" marR="0" marT="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18</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xn</a:t>
                      </a:r>
                      <a:r>
                        <a:rPr lang="en-US" sz="1600" b="0" i="0" u="none" strike="noStrike" dirty="0">
                          <a:solidFill>
                            <a:srgbClr val="000000"/>
                          </a:solidFill>
                          <a:effectLst/>
                          <a:latin typeface="Calibri" panose="020F0502020204030204" pitchFamily="34" charset="0"/>
                        </a:rPr>
                        <a:t>--3ds443g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1,560,570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7</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.bayern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2,722,844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19</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.hosting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1,536,942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8</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.wang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2,716,066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20</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vlaanderen</a:t>
                      </a:r>
                      <a:r>
                        <a:rPr lang="en-US" sz="16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1,385,832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9</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.club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2,636,065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21</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.solutions </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1,336,595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10</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.xn--io0a7i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2,585,541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22</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.lawyer </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1,306,061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11</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.paris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            2,431,007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23</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 .immo </a:t>
                      </a:r>
                    </a:p>
                  </a:txBody>
                  <a:tcPr marL="0" marR="0" marT="0"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1,258,882 </a:t>
                      </a:r>
                    </a:p>
                  </a:txBody>
                  <a:tcPr marL="0" marR="0" marT="0" marB="0" anchor="b">
                    <a:lnL>
                      <a:noFill/>
                    </a:lnL>
                    <a:lnR>
                      <a:noFill/>
                    </a:lnR>
                    <a:lnT>
                      <a:noFill/>
                    </a:lnT>
                    <a:lnB>
                      <a:noFill/>
                    </a:lnB>
                  </a:tcPr>
                </a:tc>
              </a:tr>
              <a:tr h="312153">
                <a:tc>
                  <a:txBody>
                    <a:bodyPr/>
                    <a:lstStyle/>
                    <a:p>
                      <a:pPr algn="ctr" fontAlgn="b"/>
                      <a:r>
                        <a:rPr lang="en-CA" sz="1600" b="0" i="0" u="none" strike="noStrike" dirty="0" smtClean="0">
                          <a:solidFill>
                            <a:srgbClr val="000000"/>
                          </a:solidFill>
                          <a:effectLst/>
                          <a:latin typeface="Calibri" panose="020F0502020204030204" pitchFamily="34" charset="0"/>
                        </a:rPr>
                        <a:t>12</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no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.world </a:t>
                      </a:r>
                    </a:p>
                  </a:txBody>
                  <a:tcPr marL="0" marR="0" marT="0" marB="0" anchor="b">
                    <a:lnL>
                      <a:noFill/>
                    </a:lnL>
                    <a:lnR>
                      <a:noFill/>
                    </a:lnR>
                    <a:lnT>
                      <a:noFill/>
                    </a:lnT>
                    <a:lnB w="12700" cap="flat" cmpd="sng" algn="ctr">
                      <a:no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            2,034,989 </a:t>
                      </a:r>
                    </a:p>
                  </a:txBody>
                  <a:tcPr marL="0" marR="0" marT="0" marB="0" anchor="b">
                    <a:lnL>
                      <a:noFill/>
                    </a:lnL>
                    <a:lnR>
                      <a:noFill/>
                    </a:lnR>
                    <a:lnT>
                      <a:noFill/>
                    </a:lnT>
                    <a:lnB w="12700" cap="flat" cmpd="sng" algn="ctr">
                      <a:no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noFill/>
                      <a:prstDash val="solid"/>
                      <a:round/>
                      <a:headEnd type="none" w="med" len="med"/>
                      <a:tailEnd type="none" w="med" len="med"/>
                    </a:lnB>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24</a:t>
                      </a:r>
                    </a:p>
                  </a:txBody>
                  <a:tcPr marL="0" marR="0" marT="0" marB="0" anchor="b">
                    <a:lnL>
                      <a:noFill/>
                    </a:lnL>
                    <a:lnR>
                      <a:noFill/>
                    </a:lnR>
                    <a:lnT>
                      <a:noFill/>
                    </a:lnT>
                    <a:lnB w="12700" cap="flat" cmpd="sng" algn="ctr">
                      <a:no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brussels</a:t>
                      </a:r>
                      <a:r>
                        <a:rPr lang="en-US" sz="16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no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       1,258,593 </a:t>
                      </a:r>
                    </a:p>
                  </a:txBody>
                  <a:tcPr marL="0" marR="0" marT="0" marB="0" anchor="b">
                    <a:lnL>
                      <a:noFill/>
                    </a:lnL>
                    <a:lnR>
                      <a:noFill/>
                    </a:lnR>
                    <a:lnT>
                      <a:noFill/>
                    </a:lnT>
                    <a:lnB w="12700" cap="flat" cmpd="sng" algn="ctr">
                      <a:noFill/>
                      <a:prstDash val="solid"/>
                      <a:round/>
                      <a:headEnd type="none" w="med" len="med"/>
                      <a:tailEnd type="none" w="med" len="med"/>
                    </a:lnB>
                  </a:tcPr>
                </a:tc>
              </a:tr>
              <a:tr h="312153">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CA" sz="1600" b="0" i="0" u="none" strike="noStrike" dirty="0" smtClean="0">
                          <a:solidFill>
                            <a:srgbClr val="000000"/>
                          </a:solidFill>
                          <a:effectLst/>
                          <a:latin typeface="Calibri" panose="020F0502020204030204" pitchFamily="34" charset="0"/>
                        </a:rPr>
                        <a:t>25</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CA" sz="1600" b="0" i="0" u="none" strike="noStrike" dirty="0" smtClean="0">
                          <a:solidFill>
                            <a:srgbClr val="000000"/>
                          </a:solidFill>
                          <a:effectLst/>
                          <a:latin typeface="Calibri" panose="020F0502020204030204" pitchFamily="34" charset="0"/>
                        </a:rPr>
                        <a:t>.voting</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CA" sz="1600" b="0" i="0" u="none" strike="noStrike" dirty="0" smtClean="0">
                          <a:solidFill>
                            <a:srgbClr val="000000"/>
                          </a:solidFill>
                          <a:effectLst/>
                          <a:latin typeface="Calibri" panose="020F0502020204030204" pitchFamily="34" charset="0"/>
                        </a:rPr>
                        <a:t> $       1,181,696</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06265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Top 25 gTLDs by Volumes to Date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72089885"/>
              </p:ext>
            </p:extLst>
          </p:nvPr>
        </p:nvGraphicFramePr>
        <p:xfrm>
          <a:off x="1979629" y="1808965"/>
          <a:ext cx="8257881" cy="4489453"/>
        </p:xfrm>
        <a:graphic>
          <a:graphicData uri="http://schemas.openxmlformats.org/drawingml/2006/table">
            <a:tbl>
              <a:tblPr/>
              <a:tblGrid>
                <a:gridCol w="736006"/>
                <a:gridCol w="1522714"/>
                <a:gridCol w="1825046"/>
                <a:gridCol w="72279"/>
                <a:gridCol w="939628"/>
                <a:gridCol w="1328127"/>
                <a:gridCol w="1834081"/>
              </a:tblGrid>
              <a:tr h="313591">
                <a:tc>
                  <a:txBody>
                    <a:bodyPr/>
                    <a:lstStyle/>
                    <a:p>
                      <a:pPr algn="l" fontAlgn="b"/>
                      <a:r>
                        <a:rPr lang="en-US" sz="1800" b="0" i="0" u="none" strike="noStrike" dirty="0">
                          <a:solidFill>
                            <a:srgbClr val="000000"/>
                          </a:solidFill>
                          <a:effectLst/>
                          <a:latin typeface="Calibri" panose="020F0502020204030204" pitchFamily="34" charset="0"/>
                        </a:rPr>
                        <a:t>Rank</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9BC2E6"/>
                    </a:solidFill>
                  </a:tcPr>
                </a:tc>
                <a:tc>
                  <a:txBody>
                    <a:bodyPr/>
                    <a:lstStyle/>
                    <a:p>
                      <a:pPr algn="l" fontAlgn="b"/>
                      <a:r>
                        <a:rPr lang="en-US" sz="1800" b="0" i="0" u="none" strike="noStrike">
                          <a:solidFill>
                            <a:srgbClr val="000000"/>
                          </a:solidFill>
                          <a:effectLst/>
                          <a:latin typeface="Calibri" panose="020F0502020204030204" pitchFamily="34" charset="0"/>
                        </a:rPr>
                        <a:t>TLD</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9BC2E6"/>
                    </a:solidFill>
                  </a:tcPr>
                </a:tc>
                <a:tc>
                  <a:txBody>
                    <a:bodyPr/>
                    <a:lstStyle/>
                    <a:p>
                      <a:pPr algn="l" fontAlgn="b"/>
                      <a:r>
                        <a:rPr lang="en-US" sz="1800" b="0" i="0" u="none" strike="noStrike">
                          <a:solidFill>
                            <a:srgbClr val="000000"/>
                          </a:solidFill>
                          <a:effectLst/>
                          <a:latin typeface="Calibri" panose="020F0502020204030204" pitchFamily="34" charset="0"/>
                        </a:rPr>
                        <a:t>Total Volumes</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9BC2E6"/>
                    </a:solid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Rank</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9BC2E6"/>
                    </a:solidFill>
                  </a:tcPr>
                </a:tc>
                <a:tc>
                  <a:txBody>
                    <a:bodyPr/>
                    <a:lstStyle/>
                    <a:p>
                      <a:pPr algn="l" fontAlgn="b"/>
                      <a:r>
                        <a:rPr lang="en-US" sz="1800" b="0" i="0" u="none" strike="noStrike">
                          <a:solidFill>
                            <a:srgbClr val="000000"/>
                          </a:solidFill>
                          <a:effectLst/>
                          <a:latin typeface="Calibri" panose="020F0502020204030204" pitchFamily="34" charset="0"/>
                        </a:rPr>
                        <a:t>TLD</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9BC2E6"/>
                    </a:solidFill>
                  </a:tcPr>
                </a:tc>
                <a:tc>
                  <a:txBody>
                    <a:bodyPr/>
                    <a:lstStyle/>
                    <a:p>
                      <a:pPr algn="l" fontAlgn="b"/>
                      <a:r>
                        <a:rPr lang="en-US" sz="1800" b="0" i="0" u="none" strike="noStrike">
                          <a:solidFill>
                            <a:srgbClr val="000000"/>
                          </a:solidFill>
                          <a:effectLst/>
                          <a:latin typeface="Calibri" panose="020F0502020204030204" pitchFamily="34" charset="0"/>
                        </a:rPr>
                        <a:t>Total Volumes</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9BC2E6"/>
                    </a:solidFill>
                  </a:tcPr>
                </a:tc>
              </a:tr>
              <a:tr h="383036">
                <a:tc>
                  <a:txBody>
                    <a:bodyPr/>
                    <a:lstStyle/>
                    <a:p>
                      <a:pPr algn="ctr" fontAlgn="b"/>
                      <a:r>
                        <a:rPr lang="en-US" sz="1800" b="0" i="0" u="none" strike="noStrike">
                          <a:solidFill>
                            <a:srgbClr val="00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 .club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189,765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13</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.today</a:t>
                      </a:r>
                    </a:p>
                  </a:txBody>
                  <a:tcPr marL="0" marR="0" marT="0"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                 47,329 </a:t>
                      </a:r>
                    </a:p>
                  </a:txBody>
                  <a:tcPr marL="0" marR="0" marT="0" marB="0" anchor="b">
                    <a:lnL>
                      <a:noFill/>
                    </a:lnL>
                    <a:lnR>
                      <a:noFill/>
                    </a:lnR>
                    <a:lnT>
                      <a:noFill/>
                    </a:lnT>
                    <a:lnB>
                      <a:noFill/>
                    </a:lnB>
                  </a:tcPr>
                </a:tc>
              </a:tr>
              <a:tr h="343325">
                <a:tc>
                  <a:txBody>
                    <a:bodyPr/>
                    <a:lstStyle/>
                    <a:p>
                      <a:pPr algn="ctr" fontAlgn="b"/>
                      <a:r>
                        <a:rPr lang="en-US" sz="1800" b="0" i="0" u="none" strike="noStrike" dirty="0">
                          <a:solidFill>
                            <a:srgbClr val="00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wang</a:t>
                      </a:r>
                      <a:r>
                        <a:rPr lang="en-US" sz="18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136,018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14</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.rocks</a:t>
                      </a:r>
                    </a:p>
                  </a:txBody>
                  <a:tcPr marL="0" marR="0" marT="0"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                 43,197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3</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.top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78,168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.company</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40,289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.link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75,388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16</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.property</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39,317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.nyc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73,568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17</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.xn--3ds443g</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36,945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.guru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70,051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18</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.solutions</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36,624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7</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.ovh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60,126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19</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.tips</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36,090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8</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.london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58,223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20</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.tokyo</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35,155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9</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.photography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49,047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21</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.xn--io0a7i</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32,803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10</a:t>
                      </a:r>
                    </a:p>
                  </a:txBody>
                  <a:tcPr marL="0" marR="0" marT="0"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 .email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48,907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22</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.ninja</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29,670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.website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48,455 </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23</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.center</a:t>
                      </a:r>
                    </a:p>
                  </a:txBody>
                  <a:tcPr marL="0" marR="0" marT="0"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29,308 </a:t>
                      </a:r>
                    </a:p>
                  </a:txBody>
                  <a:tcPr marL="0" marR="0" marT="0" marB="0" anchor="b">
                    <a:lnL>
                      <a:noFill/>
                    </a:lnL>
                    <a:lnR>
                      <a:noFill/>
                    </a:lnR>
                    <a:lnT>
                      <a:noFill/>
                    </a:lnT>
                    <a:lnB>
                      <a:noFill/>
                    </a:lnB>
                  </a:tcPr>
                </a:tc>
              </a:tr>
              <a:tr h="313591">
                <a:tc>
                  <a:txBody>
                    <a:bodyPr/>
                    <a:lstStyle/>
                    <a:p>
                      <a:pPr algn="ctr" fontAlgn="b"/>
                      <a:r>
                        <a:rPr lang="en-US" sz="1800" b="0" i="0" u="none" strike="noStrike">
                          <a:solidFill>
                            <a:srgbClr val="000000"/>
                          </a:solidFill>
                          <a:effectLst/>
                          <a:latin typeface="Calibri" panose="020F0502020204030204" pitchFamily="34" charset="0"/>
                        </a:rPr>
                        <a:t>12</a:t>
                      </a: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xn</a:t>
                      </a:r>
                      <a:r>
                        <a:rPr lang="en-US" sz="1800" b="0" i="0" u="none" strike="noStrike" dirty="0">
                          <a:solidFill>
                            <a:srgbClr val="000000"/>
                          </a:solidFill>
                          <a:effectLst/>
                          <a:latin typeface="Calibri" panose="020F0502020204030204" pitchFamily="34" charset="0"/>
                        </a:rPr>
                        <a:t>--55qx5d </a:t>
                      </a: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47,463 </a:t>
                      </a: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noFill/>
                      <a:prstDash val="solid"/>
                      <a:round/>
                      <a:headEnd type="none" w="med" len="med"/>
                      <a:tailEnd type="none" w="med" len="med"/>
                    </a:lnB>
                    <a:solidFill>
                      <a:srgbClr val="9BC2E6"/>
                    </a:solidFill>
                  </a:tcPr>
                </a:tc>
                <a:tc>
                  <a:txBody>
                    <a:bodyPr/>
                    <a:lstStyle/>
                    <a:p>
                      <a:pPr algn="ctr" fontAlgn="b"/>
                      <a:r>
                        <a:rPr lang="en-US" sz="1800" b="0" i="0" u="none" strike="noStrike">
                          <a:solidFill>
                            <a:srgbClr val="000000"/>
                          </a:solidFill>
                          <a:effectLst/>
                          <a:latin typeface="Calibri" panose="020F0502020204030204" pitchFamily="34" charset="0"/>
                        </a:rPr>
                        <a:t>24</a:t>
                      </a: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.expert</a:t>
                      </a: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28,460 </a:t>
                      </a:r>
                    </a:p>
                  </a:txBody>
                  <a:tcPr marL="0" marR="0" marT="0" marB="0" anchor="b">
                    <a:lnL>
                      <a:noFill/>
                    </a:lnL>
                    <a:lnR>
                      <a:noFill/>
                    </a:lnR>
                    <a:lnT>
                      <a:noFill/>
                    </a:lnT>
                    <a:lnB w="6350" cap="flat" cmpd="sng" algn="ctr">
                      <a:noFill/>
                      <a:prstDash val="solid"/>
                      <a:round/>
                      <a:headEnd type="none" w="med" len="med"/>
                      <a:tailEnd type="none" w="med" len="med"/>
                    </a:lnB>
                  </a:tcPr>
                </a:tc>
              </a:tr>
              <a:tr h="313591">
                <a:tc>
                  <a:txBody>
                    <a:bodyPr/>
                    <a:lstStyle/>
                    <a:p>
                      <a:pPr algn="ctr" fontAlgn="b"/>
                      <a:endParaRPr lang="en-US"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CA" sz="1800" b="0" i="0" u="none" strike="noStrike" dirty="0" smtClean="0">
                          <a:solidFill>
                            <a:srgbClr val="000000"/>
                          </a:solidFill>
                          <a:effectLst/>
                          <a:latin typeface="Calibri" panose="020F0502020204030204" pitchFamily="34" charset="0"/>
                        </a:rPr>
                        <a:t>25</a:t>
                      </a:r>
                      <a:endParaRPr lang="en-US"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CA" sz="1800" b="0" i="0" u="none" strike="noStrike" dirty="0" smtClean="0">
                          <a:solidFill>
                            <a:srgbClr val="000000"/>
                          </a:solidFill>
                          <a:effectLst/>
                          <a:latin typeface="Calibri" panose="020F0502020204030204" pitchFamily="34" charset="0"/>
                        </a:rPr>
                        <a:t>.Bayern</a:t>
                      </a:r>
                      <a:endParaRPr lang="en-US"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CA" sz="1800" b="0" i="0" u="none" strike="noStrike" dirty="0" smtClean="0">
                          <a:solidFill>
                            <a:srgbClr val="000000"/>
                          </a:solidFill>
                          <a:effectLst/>
                          <a:latin typeface="Calibri" panose="020F0502020204030204" pitchFamily="34" charset="0"/>
                        </a:rPr>
                        <a:t>                 27,708</a:t>
                      </a:r>
                      <a:endParaRPr lang="en-US"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970104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96651"/>
            <a:ext cx="10058400" cy="1450757"/>
          </a:xfrm>
        </p:spPr>
        <p:txBody>
          <a:bodyPr/>
          <a:lstStyle/>
          <a:p>
            <a:r>
              <a:rPr lang="en-CA" dirty="0" smtClean="0"/>
              <a:t>gTLD Results Top 10 &amp; Top 25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040975524"/>
              </p:ext>
            </p:extLst>
          </p:nvPr>
        </p:nvGraphicFramePr>
        <p:xfrm>
          <a:off x="6354418" y="1948070"/>
          <a:ext cx="5681870" cy="34091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38571861"/>
              </p:ext>
            </p:extLst>
          </p:nvPr>
        </p:nvGraphicFramePr>
        <p:xfrm>
          <a:off x="2003730" y="1970677"/>
          <a:ext cx="7688910" cy="3573353"/>
        </p:xfrm>
        <a:graphic>
          <a:graphicData uri="http://schemas.openxmlformats.org/drawingml/2006/table">
            <a:tbl>
              <a:tblPr firstRow="1">
                <a:tableStyleId>{5FD0F851-EC5A-4D38-B0AD-8093EC10F338}</a:tableStyleId>
              </a:tblPr>
              <a:tblGrid>
                <a:gridCol w="2528513"/>
                <a:gridCol w="2655736"/>
                <a:gridCol w="2504661"/>
              </a:tblGrid>
              <a:tr h="1188720">
                <a:tc>
                  <a:txBody>
                    <a:bodyPr/>
                    <a:lstStyle/>
                    <a:p>
                      <a:pPr algn="ctr" fontAlgn="b"/>
                      <a:r>
                        <a:rPr lang="en-US" sz="2800" u="none" strike="noStrike" dirty="0">
                          <a:effectLst/>
                        </a:rPr>
                        <a:t> </a:t>
                      </a:r>
                      <a:endParaRPr lang="en-US" sz="2800" b="0"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2800" u="none" strike="noStrike" dirty="0">
                          <a:effectLst/>
                        </a:rPr>
                        <a:t>Registration Revenue</a:t>
                      </a:r>
                      <a:endParaRPr lang="en-US" sz="2800" b="0"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2800" u="none" strike="noStrike" dirty="0">
                          <a:effectLst/>
                        </a:rPr>
                        <a:t>Registration Volume</a:t>
                      </a:r>
                      <a:endParaRPr lang="en-US" sz="2800" b="0" i="0" u="none" strike="noStrike" dirty="0">
                        <a:solidFill>
                          <a:srgbClr val="FFFFFF"/>
                        </a:solidFill>
                        <a:effectLst/>
                        <a:latin typeface="Calibri" panose="020F0502020204030204" pitchFamily="34" charset="0"/>
                      </a:endParaRPr>
                    </a:p>
                  </a:txBody>
                  <a:tcPr marL="0" marR="0" marT="0" marB="0" anchor="b"/>
                </a:tc>
              </a:tr>
              <a:tr h="634211">
                <a:tc>
                  <a:txBody>
                    <a:bodyPr/>
                    <a:lstStyle/>
                    <a:p>
                      <a:pPr algn="l" fontAlgn="b"/>
                      <a:r>
                        <a:rPr lang="en-US" sz="2800" u="none" strike="noStrike" dirty="0">
                          <a:effectLst/>
                        </a:rPr>
                        <a:t>Top </a:t>
                      </a:r>
                      <a:r>
                        <a:rPr lang="en-US" sz="2800" u="none" strike="noStrike" dirty="0" smtClean="0">
                          <a:effectLst/>
                        </a:rPr>
                        <a:t>10 TLDs:</a:t>
                      </a:r>
                      <a:endParaRPr lang="en-US" sz="2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800" u="none" strike="noStrike" dirty="0">
                          <a:effectLst/>
                        </a:rPr>
                        <a:t>24%</a:t>
                      </a:r>
                      <a:endParaRPr lang="en-US" sz="2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800" u="none" strike="noStrike" dirty="0">
                          <a:effectLst/>
                        </a:rPr>
                        <a:t>27%</a:t>
                      </a:r>
                      <a:endParaRPr lang="en-US" sz="2800" b="0" i="0" u="none" strike="noStrike" dirty="0">
                        <a:solidFill>
                          <a:srgbClr val="000000"/>
                        </a:solidFill>
                        <a:effectLst/>
                        <a:latin typeface="Calibri" panose="020F0502020204030204" pitchFamily="34" charset="0"/>
                      </a:endParaRPr>
                    </a:p>
                  </a:txBody>
                  <a:tcPr marL="0" marR="0" marT="0" marB="0" anchor="b"/>
                </a:tc>
              </a:tr>
              <a:tr h="634211">
                <a:tc>
                  <a:txBody>
                    <a:bodyPr/>
                    <a:lstStyle/>
                    <a:p>
                      <a:pPr algn="l" fontAlgn="b"/>
                      <a:r>
                        <a:rPr lang="en-US" sz="2800" u="none" strike="noStrike" dirty="0">
                          <a:effectLst/>
                        </a:rPr>
                        <a:t>Top </a:t>
                      </a:r>
                      <a:r>
                        <a:rPr lang="en-US" sz="2800" u="none" strike="noStrike" dirty="0" smtClean="0">
                          <a:effectLst/>
                        </a:rPr>
                        <a:t>25 TLDs:</a:t>
                      </a:r>
                      <a:endParaRPr lang="en-US" sz="2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800" u="none" strike="noStrike">
                          <a:effectLst/>
                        </a:rPr>
                        <a:t>40%</a:t>
                      </a:r>
                      <a:endParaRPr lang="en-US" sz="2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2800" u="none" strike="noStrike" dirty="0">
                          <a:effectLst/>
                        </a:rPr>
                        <a:t>45%</a:t>
                      </a:r>
                      <a:endParaRPr lang="en-US" sz="2800" b="0" i="0" u="none" strike="noStrike" dirty="0">
                        <a:solidFill>
                          <a:srgbClr val="000000"/>
                        </a:solidFill>
                        <a:effectLst/>
                        <a:latin typeface="Calibri" panose="020F0502020204030204" pitchFamily="34" charset="0"/>
                      </a:endParaRPr>
                    </a:p>
                  </a:txBody>
                  <a:tcPr marL="0" marR="0" marT="0" marB="0" anchor="b"/>
                </a:tc>
              </a:tr>
              <a:tr h="1116211">
                <a:tc>
                  <a:txBody>
                    <a:bodyPr/>
                    <a:lstStyle/>
                    <a:p>
                      <a:pPr algn="l" fontAlgn="b"/>
                      <a:r>
                        <a:rPr lang="en-US" sz="2800" u="none" strike="noStrike" dirty="0">
                          <a:effectLst/>
                        </a:rPr>
                        <a:t>Average per </a:t>
                      </a:r>
                      <a:r>
                        <a:rPr lang="en-US" sz="2800" u="none" strike="noStrike" dirty="0" smtClean="0">
                          <a:effectLst/>
                        </a:rPr>
                        <a:t>TLD:</a:t>
                      </a:r>
                      <a:endParaRPr lang="en-US" sz="2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800" u="none" strike="noStrike" dirty="0">
                          <a:effectLst/>
                        </a:rPr>
                        <a:t> $         500,789 </a:t>
                      </a:r>
                      <a:endParaRPr lang="en-US" sz="2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800" u="none" strike="noStrike" dirty="0">
                          <a:effectLst/>
                        </a:rPr>
                        <a:t>44</a:t>
                      </a:r>
                      <a:endParaRPr lang="en-US" sz="28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3303458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Number of gTLDs by Average Daily Registration Volume</a:t>
            </a:r>
            <a:endParaRPr lang="en-US" dirty="0"/>
          </a:p>
        </p:txBody>
      </p:sp>
      <p:sp>
        <p:nvSpPr>
          <p:cNvPr id="4" name="TextBox 3"/>
          <p:cNvSpPr txBox="1"/>
          <p:nvPr/>
        </p:nvSpPr>
        <p:spPr>
          <a:xfrm>
            <a:off x="8563554" y="2274073"/>
            <a:ext cx="2838616" cy="1200329"/>
          </a:xfrm>
          <a:prstGeom prst="rect">
            <a:avLst/>
          </a:prstGeom>
          <a:noFill/>
        </p:spPr>
        <p:txBody>
          <a:bodyPr wrap="square" rtlCol="0">
            <a:spAutoFit/>
          </a:bodyPr>
          <a:lstStyle/>
          <a:p>
            <a:r>
              <a:rPr lang="en-CA" dirty="0" smtClean="0"/>
              <a:t>For example, there are 50 new </a:t>
            </a:r>
            <a:r>
              <a:rPr lang="en-CA" dirty="0" err="1" smtClean="0"/>
              <a:t>gTLDs</a:t>
            </a:r>
            <a:r>
              <a:rPr lang="en-CA" dirty="0" smtClean="0"/>
              <a:t> with a volume between 5 to 10 registrations per day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4216479081"/>
              </p:ext>
            </p:extLst>
          </p:nvPr>
        </p:nvGraphicFramePr>
        <p:xfrm>
          <a:off x="1287447" y="1749287"/>
          <a:ext cx="8468803" cy="4595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59029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61973"/>
          </a:xfrm>
        </p:spPr>
        <p:txBody>
          <a:bodyPr/>
          <a:lstStyle/>
          <a:p>
            <a:r>
              <a:rPr lang="en-CA" dirty="0" smtClean="0"/>
              <a:t>Projected ICANN Registration Fees </a:t>
            </a:r>
            <a:endParaRPr lang="en-US" dirty="0"/>
          </a:p>
        </p:txBody>
      </p:sp>
      <p:sp>
        <p:nvSpPr>
          <p:cNvPr id="3" name="TextBox 2"/>
          <p:cNvSpPr txBox="1"/>
          <p:nvPr/>
        </p:nvSpPr>
        <p:spPr>
          <a:xfrm>
            <a:off x="1216550" y="6440178"/>
            <a:ext cx="10098156" cy="261610"/>
          </a:xfrm>
          <a:prstGeom prst="rect">
            <a:avLst/>
          </a:prstGeom>
          <a:noFill/>
        </p:spPr>
        <p:txBody>
          <a:bodyPr wrap="square" rtlCol="0">
            <a:spAutoFit/>
          </a:bodyPr>
          <a:lstStyle/>
          <a:p>
            <a:r>
              <a:rPr lang="en-CA" sz="1100" dirty="0" smtClean="0"/>
              <a:t>Based on $25k paid to ICANN plus incremental fee of $0.25 per domain with a volume over 50,000</a:t>
            </a:r>
            <a:endParaRPr lang="en-US" sz="1100" dirty="0"/>
          </a:p>
        </p:txBody>
      </p:sp>
      <p:graphicFrame>
        <p:nvGraphicFramePr>
          <p:cNvPr id="10" name="Chart 9"/>
          <p:cNvGraphicFramePr>
            <a:graphicFrameLocks/>
          </p:cNvGraphicFramePr>
          <p:nvPr>
            <p:extLst>
              <p:ext uri="{D42A27DB-BD31-4B8C-83A1-F6EECF244321}">
                <p14:modId xmlns:p14="http://schemas.microsoft.com/office/powerpoint/2010/main" val="3194680141"/>
              </p:ext>
            </p:extLst>
          </p:nvPr>
        </p:nvGraphicFramePr>
        <p:xfrm>
          <a:off x="1097280" y="1287893"/>
          <a:ext cx="8367444" cy="502046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8950308" y="2278054"/>
            <a:ext cx="2984599" cy="1754326"/>
          </a:xfrm>
          <a:prstGeom prst="rect">
            <a:avLst/>
          </a:prstGeom>
          <a:noFill/>
        </p:spPr>
        <p:txBody>
          <a:bodyPr wrap="square" rtlCol="0">
            <a:spAutoFit/>
          </a:bodyPr>
          <a:lstStyle/>
          <a:p>
            <a:r>
              <a:rPr lang="en-CA" dirty="0" smtClean="0"/>
              <a:t>Extrapolating current registration volumes for a one year period, the ICANN minimum registration fee of $0.25 per domain registration will apply to only 3 TLDs. </a:t>
            </a:r>
            <a:endParaRPr lang="en-US" dirty="0"/>
          </a:p>
        </p:txBody>
      </p:sp>
      <p:sp>
        <p:nvSpPr>
          <p:cNvPr id="7" name="TextBox 6"/>
          <p:cNvSpPr txBox="1"/>
          <p:nvPr/>
        </p:nvSpPr>
        <p:spPr>
          <a:xfrm>
            <a:off x="8871234" y="4592471"/>
            <a:ext cx="2944404" cy="877163"/>
          </a:xfrm>
          <a:prstGeom prst="rect">
            <a:avLst/>
          </a:prstGeom>
          <a:noFill/>
        </p:spPr>
        <p:txBody>
          <a:bodyPr wrap="square" rtlCol="0">
            <a:spAutoFit/>
          </a:bodyPr>
          <a:lstStyle/>
          <a:p>
            <a:r>
              <a:rPr lang="en-CA" sz="1700" dirty="0" smtClean="0"/>
              <a:t>Over 62% of all new </a:t>
            </a:r>
            <a:r>
              <a:rPr lang="en-CA" sz="1700" dirty="0" err="1" smtClean="0"/>
              <a:t>gTLDs</a:t>
            </a:r>
            <a:r>
              <a:rPr lang="en-CA" sz="1700" dirty="0" smtClean="0"/>
              <a:t> are paying $5 or more per domain registration</a:t>
            </a:r>
            <a:endParaRPr lang="en-US" sz="1700" dirty="0"/>
          </a:p>
        </p:txBody>
      </p:sp>
    </p:spTree>
    <p:extLst>
      <p:ext uri="{BB962C8B-B14F-4D97-AF65-F5344CB8AC3E}">
        <p14:creationId xmlns:p14="http://schemas.microsoft.com/office/powerpoint/2010/main" val="40398000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Many new </a:t>
            </a:r>
            <a:r>
              <a:rPr lang="en-CA" dirty="0" err="1" smtClean="0"/>
              <a:t>gTLDs</a:t>
            </a:r>
            <a:r>
              <a:rPr lang="en-CA" dirty="0" smtClean="0"/>
              <a:t> are Selling within a given Price Range?</a:t>
            </a:r>
            <a:endParaRPr lang="en-US" dirty="0"/>
          </a:p>
        </p:txBody>
      </p:sp>
      <p:sp>
        <p:nvSpPr>
          <p:cNvPr id="4" name="TextBox 3"/>
          <p:cNvSpPr txBox="1"/>
          <p:nvPr/>
        </p:nvSpPr>
        <p:spPr>
          <a:xfrm>
            <a:off x="1494844" y="6422245"/>
            <a:ext cx="8229601" cy="261610"/>
          </a:xfrm>
          <a:prstGeom prst="rect">
            <a:avLst/>
          </a:prstGeom>
          <a:noFill/>
        </p:spPr>
        <p:txBody>
          <a:bodyPr wrap="square" rtlCol="0">
            <a:spAutoFit/>
          </a:bodyPr>
          <a:lstStyle/>
          <a:p>
            <a:r>
              <a:rPr lang="en-CA" sz="1100" i="1" dirty="0" smtClean="0"/>
              <a:t>**</a:t>
            </a:r>
            <a:r>
              <a:rPr lang="en-CA" sz="1100" i="1" dirty="0"/>
              <a:t>Retail revenues are based on the average retail values obtained from:  </a:t>
            </a:r>
            <a:r>
              <a:rPr lang="en-CA" sz="1100" i="1" dirty="0" err="1"/>
              <a:t>GoDadddy</a:t>
            </a:r>
            <a:r>
              <a:rPr lang="en-CA" sz="1100" i="1" dirty="0"/>
              <a:t>, United Domains and 101Domains</a:t>
            </a:r>
            <a:endParaRPr lang="en-US" sz="1100" dirty="0">
              <a:solidFill>
                <a:schemeClr val="tx1">
                  <a:lumMod val="50000"/>
                  <a:lumOff val="50000"/>
                </a:schemeClr>
              </a:solidFill>
            </a:endParaRPr>
          </a:p>
        </p:txBody>
      </p:sp>
      <p:sp>
        <p:nvSpPr>
          <p:cNvPr id="8" name="TextBox 7"/>
          <p:cNvSpPr txBox="1"/>
          <p:nvPr/>
        </p:nvSpPr>
        <p:spPr>
          <a:xfrm>
            <a:off x="3017519" y="5883965"/>
            <a:ext cx="2592126" cy="369332"/>
          </a:xfrm>
          <a:prstGeom prst="rect">
            <a:avLst/>
          </a:prstGeom>
          <a:noFill/>
        </p:spPr>
        <p:txBody>
          <a:bodyPr wrap="square" rtlCol="0">
            <a:spAutoFit/>
          </a:bodyPr>
          <a:lstStyle/>
          <a:p>
            <a:r>
              <a:rPr lang="en-CA" dirty="0" smtClean="0"/>
              <a:t># of TLDs by Price Point</a:t>
            </a:r>
            <a:endParaRPr lang="en-US" dirty="0"/>
          </a:p>
        </p:txBody>
      </p:sp>
      <p:sp>
        <p:nvSpPr>
          <p:cNvPr id="9" name="TextBox 8"/>
          <p:cNvSpPr txBox="1"/>
          <p:nvPr/>
        </p:nvSpPr>
        <p:spPr>
          <a:xfrm>
            <a:off x="7991061" y="2692886"/>
            <a:ext cx="3307742" cy="923330"/>
          </a:xfrm>
          <a:prstGeom prst="rect">
            <a:avLst/>
          </a:prstGeom>
          <a:noFill/>
        </p:spPr>
        <p:txBody>
          <a:bodyPr wrap="square" rtlCol="0">
            <a:spAutoFit/>
          </a:bodyPr>
          <a:lstStyle/>
          <a:p>
            <a:r>
              <a:rPr lang="en-CA" dirty="0" smtClean="0"/>
              <a:t>For example, there are currently 27 new </a:t>
            </a:r>
            <a:r>
              <a:rPr lang="en-CA" dirty="0" err="1" smtClean="0"/>
              <a:t>gTLDs</a:t>
            </a:r>
            <a:r>
              <a:rPr lang="en-CA" dirty="0" smtClean="0"/>
              <a:t> with an average retail price between $50 - $55</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250024317"/>
              </p:ext>
            </p:extLst>
          </p:nvPr>
        </p:nvGraphicFramePr>
        <p:xfrm>
          <a:off x="842175" y="1737360"/>
          <a:ext cx="8528401" cy="45238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7785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gTLD</a:t>
            </a:r>
            <a:r>
              <a:rPr lang="en-CA" dirty="0"/>
              <a:t> </a:t>
            </a:r>
            <a:r>
              <a:rPr lang="en-CA" dirty="0" err="1" smtClean="0"/>
              <a:t>Circas</a:t>
            </a:r>
            <a:endParaRPr lang="en-US" dirty="0"/>
          </a:p>
        </p:txBody>
      </p:sp>
      <p:sp>
        <p:nvSpPr>
          <p:cNvPr id="3" name="TextBox 2"/>
          <p:cNvSpPr txBox="1"/>
          <p:nvPr/>
        </p:nvSpPr>
        <p:spPr>
          <a:xfrm>
            <a:off x="1165089" y="1747015"/>
            <a:ext cx="8765295" cy="3847207"/>
          </a:xfrm>
          <a:prstGeom prst="rect">
            <a:avLst/>
          </a:prstGeom>
          <a:noFill/>
        </p:spPr>
        <p:txBody>
          <a:bodyPr wrap="square" rtlCol="0">
            <a:spAutoFit/>
          </a:bodyPr>
          <a:lstStyle/>
          <a:p>
            <a:pPr>
              <a:spcAft>
                <a:spcPts val="300"/>
              </a:spcAft>
            </a:pPr>
            <a:r>
              <a:rPr lang="en-CA" sz="2000" b="1" dirty="0"/>
              <a:t>Why the </a:t>
            </a:r>
            <a:r>
              <a:rPr lang="en-CA" sz="2000" b="1" dirty="0" smtClean="0"/>
              <a:t>need for a label </a:t>
            </a:r>
            <a:r>
              <a:rPr lang="en-CA" sz="2000" b="1" dirty="0"/>
              <a:t>change?</a:t>
            </a:r>
          </a:p>
          <a:p>
            <a:pPr marL="285750" indent="-285750">
              <a:spcAft>
                <a:spcPts val="300"/>
              </a:spcAft>
              <a:buFont typeface="Arial" panose="020B0604020202020204" pitchFamily="34" charset="0"/>
              <a:buChar char="•"/>
            </a:pPr>
            <a:r>
              <a:rPr lang="en-CA" dirty="0"/>
              <a:t>gTLDs delegated before the 2012 “New </a:t>
            </a:r>
            <a:r>
              <a:rPr lang="en-CA" dirty="0" err="1"/>
              <a:t>gTLD</a:t>
            </a:r>
            <a:r>
              <a:rPr lang="en-CA" dirty="0"/>
              <a:t>” round are often referred to as legacy or traditional gTLDs and many do not prefer the label of “legacy”.</a:t>
            </a:r>
          </a:p>
          <a:p>
            <a:pPr marL="285750" indent="-285750">
              <a:spcAft>
                <a:spcPts val="300"/>
              </a:spcAft>
              <a:buFont typeface="Arial" panose="020B0604020202020204" pitchFamily="34" charset="0"/>
              <a:buChar char="•"/>
            </a:pPr>
            <a:r>
              <a:rPr lang="en-CA" dirty="0"/>
              <a:t>gTLDs delegated from the 2012 “New </a:t>
            </a:r>
            <a:r>
              <a:rPr lang="en-CA" dirty="0" err="1" smtClean="0"/>
              <a:t>gTLD</a:t>
            </a:r>
            <a:r>
              <a:rPr lang="en-CA" dirty="0" smtClean="0"/>
              <a:t> Program” </a:t>
            </a:r>
            <a:r>
              <a:rPr lang="en-CA" dirty="0"/>
              <a:t>round are not really new any more.</a:t>
            </a:r>
          </a:p>
          <a:p>
            <a:pPr>
              <a:spcAft>
                <a:spcPts val="300"/>
              </a:spcAft>
            </a:pPr>
            <a:endParaRPr lang="en-CA" sz="2000" b="1" dirty="0" smtClean="0"/>
          </a:p>
          <a:p>
            <a:pPr>
              <a:spcAft>
                <a:spcPts val="300"/>
              </a:spcAft>
            </a:pPr>
            <a:r>
              <a:rPr lang="en-CA" sz="2000" b="1" dirty="0" smtClean="0"/>
              <a:t>What is a Circa as it pertains to gTLDs?</a:t>
            </a:r>
          </a:p>
          <a:p>
            <a:pPr marL="285750" indent="-285750">
              <a:spcAft>
                <a:spcPts val="300"/>
              </a:spcAft>
              <a:buFont typeface="Arial" panose="020B0604020202020204" pitchFamily="34" charset="0"/>
              <a:buChar char="•"/>
            </a:pPr>
            <a:r>
              <a:rPr lang="en-US" dirty="0"/>
              <a:t>Pre-2012 </a:t>
            </a:r>
            <a:r>
              <a:rPr lang="en-US" dirty="0" smtClean="0"/>
              <a:t>Circa include gTLDs like </a:t>
            </a:r>
            <a:r>
              <a:rPr lang="en-US" dirty="0"/>
              <a:t>.com, </a:t>
            </a:r>
            <a:r>
              <a:rPr lang="en-US" dirty="0" err="1"/>
              <a:t>.net</a:t>
            </a:r>
            <a:r>
              <a:rPr lang="en-US" dirty="0"/>
              <a:t>, .org, .biz, .</a:t>
            </a:r>
            <a:r>
              <a:rPr lang="en-US" dirty="0" err="1"/>
              <a:t>mobi</a:t>
            </a:r>
            <a:r>
              <a:rPr lang="en-US" dirty="0"/>
              <a:t>,  etc.</a:t>
            </a:r>
          </a:p>
          <a:p>
            <a:pPr marL="285750" indent="-285750">
              <a:spcAft>
                <a:spcPts val="300"/>
              </a:spcAft>
              <a:buFont typeface="Arial" panose="020B0604020202020204" pitchFamily="34" charset="0"/>
              <a:buChar char="•"/>
            </a:pPr>
            <a:r>
              <a:rPr lang="en-US" dirty="0"/>
              <a:t>2012 </a:t>
            </a:r>
            <a:r>
              <a:rPr lang="en-US" dirty="0" smtClean="0"/>
              <a:t>Circa </a:t>
            </a:r>
            <a:r>
              <a:rPr lang="en-US" dirty="0"/>
              <a:t>are new gTLDs from the applications </a:t>
            </a:r>
            <a:r>
              <a:rPr lang="en-US" dirty="0" smtClean="0"/>
              <a:t>for the </a:t>
            </a:r>
            <a:r>
              <a:rPr lang="en-US" dirty="0"/>
              <a:t>2012 and </a:t>
            </a:r>
            <a:r>
              <a:rPr lang="en-US" dirty="0" smtClean="0"/>
              <a:t>delegated </a:t>
            </a:r>
            <a:r>
              <a:rPr lang="en-US" dirty="0"/>
              <a:t>in </a:t>
            </a:r>
            <a:r>
              <a:rPr lang="en-US" dirty="0" smtClean="0"/>
              <a:t>2013 </a:t>
            </a:r>
            <a:r>
              <a:rPr lang="en-US" dirty="0"/>
              <a:t>to </a:t>
            </a:r>
            <a:r>
              <a:rPr lang="en-US" dirty="0" smtClean="0"/>
              <a:t>present.</a:t>
            </a:r>
            <a:endParaRPr lang="en-US" dirty="0"/>
          </a:p>
          <a:p>
            <a:pPr marL="285750" indent="-285750">
              <a:spcAft>
                <a:spcPts val="300"/>
              </a:spcAft>
              <a:buFont typeface="Arial" panose="020B0604020202020204" pitchFamily="34" charset="0"/>
              <a:buChar char="•"/>
            </a:pPr>
            <a:r>
              <a:rPr lang="en-US" dirty="0"/>
              <a:t>Future </a:t>
            </a:r>
            <a:r>
              <a:rPr lang="en-US" dirty="0" smtClean="0"/>
              <a:t>application rounds can </a:t>
            </a:r>
            <a:r>
              <a:rPr lang="en-US" dirty="0"/>
              <a:t>be easily referred to using </a:t>
            </a:r>
            <a:r>
              <a:rPr lang="en-US" dirty="0" err="1" smtClean="0"/>
              <a:t>Circas</a:t>
            </a:r>
            <a:r>
              <a:rPr lang="en-US" dirty="0" smtClean="0"/>
              <a:t> by Year rather </a:t>
            </a:r>
            <a:r>
              <a:rPr lang="en-US" dirty="0"/>
              <a:t>than new and old </a:t>
            </a:r>
            <a:r>
              <a:rPr lang="en-US" dirty="0" smtClean="0"/>
              <a:t>gTLDs.</a:t>
            </a:r>
          </a:p>
          <a:p>
            <a:pPr>
              <a:spcAft>
                <a:spcPts val="300"/>
              </a:spcAft>
            </a:pPr>
            <a:endParaRPr lang="en-US" sz="2000" b="1" dirty="0"/>
          </a:p>
        </p:txBody>
      </p:sp>
    </p:spTree>
    <p:extLst>
      <p:ext uri="{BB962C8B-B14F-4D97-AF65-F5344CB8AC3E}">
        <p14:creationId xmlns:p14="http://schemas.microsoft.com/office/powerpoint/2010/main" val="2037533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Average Retail Revenues by Tier</a:t>
            </a:r>
            <a:endParaRPr lang="en-US" dirty="0"/>
          </a:p>
        </p:txBody>
      </p:sp>
      <p:sp>
        <p:nvSpPr>
          <p:cNvPr id="4" name="TextBox 3"/>
          <p:cNvSpPr txBox="1"/>
          <p:nvPr/>
        </p:nvSpPr>
        <p:spPr>
          <a:xfrm>
            <a:off x="6704016" y="3010829"/>
            <a:ext cx="2219093" cy="646331"/>
          </a:xfrm>
          <a:prstGeom prst="rect">
            <a:avLst/>
          </a:prstGeom>
          <a:noFill/>
        </p:spPr>
        <p:txBody>
          <a:bodyPr wrap="square" rtlCol="0">
            <a:spAutoFit/>
          </a:bodyPr>
          <a:lstStyle/>
          <a:p>
            <a:r>
              <a:rPr lang="en-CA" dirty="0" smtClean="0"/>
              <a:t>Average Revenue of all </a:t>
            </a:r>
            <a:r>
              <a:rPr lang="en-CA" dirty="0" err="1" smtClean="0"/>
              <a:t>gTLDs</a:t>
            </a:r>
            <a:r>
              <a:rPr lang="en-CA" dirty="0" smtClean="0"/>
              <a:t> $500,789</a:t>
            </a:r>
            <a:endParaRPr lang="en-US" dirty="0"/>
          </a:p>
        </p:txBody>
      </p:sp>
      <p:pic>
        <p:nvPicPr>
          <p:cNvPr id="3" name="Picture 2"/>
          <p:cNvPicPr>
            <a:picLocks noChangeAspect="1"/>
          </p:cNvPicPr>
          <p:nvPr/>
        </p:nvPicPr>
        <p:blipFill>
          <a:blip r:embed="rId3"/>
          <a:stretch>
            <a:fillRect/>
          </a:stretch>
        </p:blipFill>
        <p:spPr>
          <a:xfrm>
            <a:off x="1308176" y="1737360"/>
            <a:ext cx="7937680" cy="4590686"/>
          </a:xfrm>
          <a:prstGeom prst="rect">
            <a:avLst/>
          </a:prstGeom>
        </p:spPr>
      </p:pic>
    </p:spTree>
    <p:extLst>
      <p:ext uri="{BB962C8B-B14F-4D97-AF65-F5344CB8AC3E}">
        <p14:creationId xmlns:p14="http://schemas.microsoft.com/office/powerpoint/2010/main" val="19597967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Pricing</a:t>
            </a:r>
            <a:endParaRPr lang="en-US" dirty="0"/>
          </a:p>
        </p:txBody>
      </p:sp>
      <p:sp>
        <p:nvSpPr>
          <p:cNvPr id="3" name="TextBox 2"/>
          <p:cNvSpPr txBox="1"/>
          <p:nvPr/>
        </p:nvSpPr>
        <p:spPr>
          <a:xfrm>
            <a:off x="1097280" y="2137025"/>
            <a:ext cx="10152922" cy="646331"/>
          </a:xfrm>
          <a:prstGeom prst="rect">
            <a:avLst/>
          </a:prstGeom>
          <a:noFill/>
        </p:spPr>
        <p:txBody>
          <a:bodyPr wrap="square" rtlCol="0">
            <a:spAutoFit/>
          </a:bodyPr>
          <a:lstStyle/>
          <a:p>
            <a:r>
              <a:rPr lang="en-CA" dirty="0" smtClean="0"/>
              <a:t>To date, the new </a:t>
            </a:r>
            <a:r>
              <a:rPr lang="en-CA" dirty="0" err="1" smtClean="0"/>
              <a:t>gTLDs</a:t>
            </a:r>
            <a:r>
              <a:rPr lang="en-CA" dirty="0" smtClean="0"/>
              <a:t> with the highest volumes and values have not improvised by being cheaper.  </a:t>
            </a:r>
          </a:p>
          <a:p>
            <a:r>
              <a:rPr lang="en-CA" dirty="0" smtClean="0"/>
              <a:t>  </a:t>
            </a:r>
          </a:p>
        </p:txBody>
      </p:sp>
      <p:graphicFrame>
        <p:nvGraphicFramePr>
          <p:cNvPr id="5" name="Table 4"/>
          <p:cNvGraphicFramePr>
            <a:graphicFrameLocks noGrp="1"/>
          </p:cNvGraphicFramePr>
          <p:nvPr>
            <p:extLst>
              <p:ext uri="{D42A27DB-BD31-4B8C-83A1-F6EECF244321}">
                <p14:modId xmlns:p14="http://schemas.microsoft.com/office/powerpoint/2010/main" val="2855199938"/>
              </p:ext>
            </p:extLst>
          </p:nvPr>
        </p:nvGraphicFramePr>
        <p:xfrm>
          <a:off x="1097280" y="2783356"/>
          <a:ext cx="7998310" cy="1828800"/>
        </p:xfrm>
        <a:graphic>
          <a:graphicData uri="http://schemas.openxmlformats.org/drawingml/2006/table">
            <a:tbl>
              <a:tblPr firstRow="1" firstCol="1">
                <a:tableStyleId>{5C22544A-7EE6-4342-B048-85BDC9FD1C3A}</a:tableStyleId>
              </a:tblPr>
              <a:tblGrid>
                <a:gridCol w="2783724"/>
                <a:gridCol w="2509275"/>
                <a:gridCol w="2705311"/>
              </a:tblGrid>
              <a:tr h="317351">
                <a:tc>
                  <a:txBody>
                    <a:bodyPr/>
                    <a:lstStyle/>
                    <a:p>
                      <a:pPr algn="ctr" fontAlgn="b"/>
                      <a:r>
                        <a:rPr lang="en-US" sz="2400" u="none" strike="noStrike" dirty="0" smtClean="0">
                          <a:effectLst/>
                        </a:rPr>
                        <a:t>Tiers</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dirty="0" smtClean="0">
                          <a:effectLst/>
                        </a:rPr>
                        <a:t>Average Retail </a:t>
                      </a:r>
                      <a:r>
                        <a:rPr lang="en-US" sz="2400" u="none" strike="noStrike" dirty="0">
                          <a:effectLst/>
                        </a:rPr>
                        <a:t>Price</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a:effectLst/>
                        </a:rPr>
                        <a:t>Median Price</a:t>
                      </a:r>
                      <a:endParaRPr lang="en-US" sz="2400" b="0" i="0" u="none" strike="noStrike">
                        <a:solidFill>
                          <a:srgbClr val="000000"/>
                        </a:solidFill>
                        <a:effectLst/>
                        <a:latin typeface="Calibri" panose="020F0502020204030204" pitchFamily="34" charset="0"/>
                      </a:endParaRPr>
                    </a:p>
                  </a:txBody>
                  <a:tcPr marL="0" marR="0" marT="0" marB="0" anchor="b"/>
                </a:tc>
              </a:tr>
              <a:tr h="317351">
                <a:tc>
                  <a:txBody>
                    <a:bodyPr/>
                    <a:lstStyle/>
                    <a:p>
                      <a:pPr algn="ctr" fontAlgn="b"/>
                      <a:r>
                        <a:rPr lang="en-US" sz="2400" u="none" strike="noStrike" dirty="0" smtClean="0">
                          <a:effectLst/>
                        </a:rPr>
                        <a:t>1</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dirty="0">
                          <a:effectLst/>
                        </a:rPr>
                        <a:t> $          </a:t>
                      </a:r>
                      <a:r>
                        <a:rPr lang="en-US" sz="2400" u="none" strike="noStrike" dirty="0" smtClean="0">
                          <a:effectLst/>
                        </a:rPr>
                        <a:t>65.76 </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dirty="0">
                          <a:effectLst/>
                        </a:rPr>
                        <a:t> $            </a:t>
                      </a:r>
                      <a:r>
                        <a:rPr lang="en-US" sz="2400" u="none" strike="noStrike" dirty="0" smtClean="0">
                          <a:effectLst/>
                        </a:rPr>
                        <a:t>39.50</a:t>
                      </a:r>
                      <a:endParaRPr lang="en-US" sz="2400" b="0" i="0" u="none" strike="noStrike" dirty="0">
                        <a:solidFill>
                          <a:srgbClr val="000000"/>
                        </a:solidFill>
                        <a:effectLst/>
                        <a:latin typeface="Calibri" panose="020F0502020204030204" pitchFamily="34" charset="0"/>
                      </a:endParaRPr>
                    </a:p>
                  </a:txBody>
                  <a:tcPr marL="0" marR="0" marT="0" marB="0" anchor="b"/>
                </a:tc>
              </a:tr>
              <a:tr h="317351">
                <a:tc>
                  <a:txBody>
                    <a:bodyPr/>
                    <a:lstStyle/>
                    <a:p>
                      <a:pPr algn="ctr" fontAlgn="b"/>
                      <a:r>
                        <a:rPr lang="en-US" sz="2400" u="none" strike="noStrike" dirty="0" smtClean="0">
                          <a:effectLst/>
                        </a:rPr>
                        <a:t>2</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dirty="0">
                          <a:effectLst/>
                        </a:rPr>
                        <a:t> $          </a:t>
                      </a:r>
                      <a:r>
                        <a:rPr lang="en-US" sz="2400" u="none" strike="noStrike" dirty="0" smtClean="0">
                          <a:effectLst/>
                        </a:rPr>
                        <a:t>41.26</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dirty="0">
                          <a:effectLst/>
                        </a:rPr>
                        <a:t> $            </a:t>
                      </a:r>
                      <a:r>
                        <a:rPr lang="en-US" sz="2400" u="none" strike="noStrike" dirty="0" smtClean="0">
                          <a:effectLst/>
                        </a:rPr>
                        <a:t>34.50 </a:t>
                      </a:r>
                      <a:endParaRPr lang="en-US" sz="2400" b="0" i="0" u="none" strike="noStrike" dirty="0">
                        <a:solidFill>
                          <a:srgbClr val="000000"/>
                        </a:solidFill>
                        <a:effectLst/>
                        <a:latin typeface="Calibri" panose="020F0502020204030204" pitchFamily="34" charset="0"/>
                      </a:endParaRPr>
                    </a:p>
                  </a:txBody>
                  <a:tcPr marL="0" marR="0" marT="0" marB="0" anchor="b"/>
                </a:tc>
              </a:tr>
              <a:tr h="317351">
                <a:tc>
                  <a:txBody>
                    <a:bodyPr/>
                    <a:lstStyle/>
                    <a:p>
                      <a:pPr algn="ctr" fontAlgn="b"/>
                      <a:r>
                        <a:rPr lang="en-US" sz="2400" u="none" strike="noStrike" dirty="0" smtClean="0">
                          <a:effectLst/>
                        </a:rPr>
                        <a:t>3</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dirty="0">
                          <a:effectLst/>
                        </a:rPr>
                        <a:t> $          </a:t>
                      </a:r>
                      <a:r>
                        <a:rPr lang="en-US" sz="2400" u="none" strike="noStrike" dirty="0" smtClean="0">
                          <a:effectLst/>
                        </a:rPr>
                        <a:t>74.86 </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dirty="0">
                          <a:effectLst/>
                        </a:rPr>
                        <a:t> $            </a:t>
                      </a:r>
                      <a:r>
                        <a:rPr lang="en-US" sz="2400" u="none" strike="noStrike" dirty="0" smtClean="0">
                          <a:effectLst/>
                        </a:rPr>
                        <a:t>39.50 </a:t>
                      </a:r>
                      <a:endParaRPr lang="en-US" sz="2400" b="0" i="0" u="none" strike="noStrike" dirty="0">
                        <a:solidFill>
                          <a:srgbClr val="000000"/>
                        </a:solidFill>
                        <a:effectLst/>
                        <a:latin typeface="Calibri" panose="020F0502020204030204" pitchFamily="34" charset="0"/>
                      </a:endParaRPr>
                    </a:p>
                  </a:txBody>
                  <a:tcPr marL="0" marR="0" marT="0" marB="0" anchor="b"/>
                </a:tc>
              </a:tr>
              <a:tr h="317351">
                <a:tc>
                  <a:txBody>
                    <a:bodyPr/>
                    <a:lstStyle/>
                    <a:p>
                      <a:pPr algn="ctr" fontAlgn="b"/>
                      <a:r>
                        <a:rPr lang="en-US" sz="2400" u="none" strike="noStrike" dirty="0" smtClean="0">
                          <a:effectLst/>
                        </a:rPr>
                        <a:t>4</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dirty="0">
                          <a:effectLst/>
                        </a:rPr>
                        <a:t> $          </a:t>
                      </a:r>
                      <a:r>
                        <a:rPr lang="en-US" sz="2400" u="none" strike="noStrike" dirty="0" smtClean="0">
                          <a:effectLst/>
                        </a:rPr>
                        <a:t>32.65 </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400" u="none" strike="noStrike" dirty="0">
                          <a:effectLst/>
                        </a:rPr>
                        <a:t> $            </a:t>
                      </a:r>
                      <a:r>
                        <a:rPr lang="en-US" sz="2400" u="none" strike="noStrike" dirty="0" smtClean="0">
                          <a:effectLst/>
                        </a:rPr>
                        <a:t>44.50 </a:t>
                      </a:r>
                      <a:endParaRPr lang="en-US" sz="24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15198457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268" y="569408"/>
            <a:ext cx="10058400" cy="1104874"/>
          </a:xfrm>
        </p:spPr>
        <p:txBody>
          <a:bodyPr>
            <a:normAutofit fontScale="90000"/>
          </a:bodyPr>
          <a:lstStyle/>
          <a:p>
            <a:r>
              <a:rPr lang="en-CA" dirty="0" smtClean="0"/>
              <a:t>Is there a Correlation between Price &amp; Volume?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18610048"/>
              </p:ext>
            </p:extLst>
          </p:nvPr>
        </p:nvGraphicFramePr>
        <p:xfrm>
          <a:off x="1882164" y="1883243"/>
          <a:ext cx="8059918" cy="2595880"/>
        </p:xfrm>
        <a:graphic>
          <a:graphicData uri="http://schemas.openxmlformats.org/drawingml/2006/table">
            <a:tbl>
              <a:tblPr firstRow="1" bandRow="1">
                <a:tableStyleId>{5C22544A-7EE6-4342-B048-85BDC9FD1C3A}</a:tableStyleId>
              </a:tblPr>
              <a:tblGrid>
                <a:gridCol w="2173001"/>
                <a:gridCol w="1362051"/>
                <a:gridCol w="4524866"/>
              </a:tblGrid>
              <a:tr h="370840">
                <a:tc>
                  <a:txBody>
                    <a:bodyPr/>
                    <a:lstStyle/>
                    <a:p>
                      <a:r>
                        <a:rPr lang="en-CA" dirty="0" smtClean="0"/>
                        <a:t>Period</a:t>
                      </a:r>
                      <a:endParaRPr lang="en-US" dirty="0"/>
                    </a:p>
                  </a:txBody>
                  <a:tcPr/>
                </a:tc>
                <a:tc>
                  <a:txBody>
                    <a:bodyPr/>
                    <a:lstStyle/>
                    <a:p>
                      <a:r>
                        <a:rPr lang="en-CA" dirty="0" smtClean="0"/>
                        <a:t>Correlation</a:t>
                      </a:r>
                      <a:endParaRPr lang="en-US" dirty="0"/>
                    </a:p>
                  </a:txBody>
                  <a:tcPr/>
                </a:tc>
                <a:tc>
                  <a:txBody>
                    <a:bodyPr/>
                    <a:lstStyle/>
                    <a:p>
                      <a:r>
                        <a:rPr lang="en-CA" dirty="0" smtClean="0"/>
                        <a:t>Significance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Q1 2015 – Overall</a:t>
                      </a:r>
                      <a:endParaRPr lang="en-US" dirty="0" smtClean="0"/>
                    </a:p>
                  </a:txBody>
                  <a:tcPr/>
                </a:tc>
                <a:tc>
                  <a:txBody>
                    <a:bodyPr/>
                    <a:lstStyle/>
                    <a:p>
                      <a:r>
                        <a:rPr lang="en-CA" dirty="0" smtClean="0"/>
                        <a:t>-0.09</a:t>
                      </a:r>
                      <a:endParaRPr lang="en-US" dirty="0"/>
                    </a:p>
                  </a:txBody>
                  <a:tcPr/>
                </a:tc>
                <a:tc>
                  <a:txBody>
                    <a:bodyPr/>
                    <a:lstStyle/>
                    <a:p>
                      <a:r>
                        <a:rPr lang="en-CA" dirty="0" smtClean="0"/>
                        <a:t>No or Negligible</a:t>
                      </a:r>
                      <a:r>
                        <a:rPr lang="en-CA" baseline="0" dirty="0" smtClean="0"/>
                        <a:t> relationship</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Q1 2015 – Tier 1</a:t>
                      </a:r>
                      <a:endParaRPr lang="en-US" dirty="0" smtClean="0"/>
                    </a:p>
                  </a:txBody>
                  <a:tcPr/>
                </a:tc>
                <a:tc>
                  <a:txBody>
                    <a:bodyPr/>
                    <a:lstStyle/>
                    <a:p>
                      <a:r>
                        <a:rPr lang="en-CA" dirty="0" smtClean="0"/>
                        <a:t>-0.24</a:t>
                      </a:r>
                      <a:endParaRPr lang="en-US" dirty="0"/>
                    </a:p>
                  </a:txBody>
                  <a:tcPr/>
                </a:tc>
                <a:tc>
                  <a:txBody>
                    <a:bodyPr/>
                    <a:lstStyle/>
                    <a:p>
                      <a:r>
                        <a:rPr lang="en-CA" dirty="0" smtClean="0"/>
                        <a:t>Weak negative relationship</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Q1 2015 – Tier 2</a:t>
                      </a:r>
                      <a:endParaRPr lang="en-US" dirty="0" smtClean="0"/>
                    </a:p>
                  </a:txBody>
                  <a:tcPr/>
                </a:tc>
                <a:tc>
                  <a:txBody>
                    <a:bodyPr/>
                    <a:lstStyle/>
                    <a:p>
                      <a:r>
                        <a:rPr lang="en-CA" dirty="0" smtClean="0"/>
                        <a:t>-0.51</a:t>
                      </a:r>
                      <a:endParaRPr lang="en-US" dirty="0"/>
                    </a:p>
                  </a:txBody>
                  <a:tcPr/>
                </a:tc>
                <a:tc>
                  <a:txBody>
                    <a:bodyPr/>
                    <a:lstStyle/>
                    <a:p>
                      <a:r>
                        <a:rPr lang="en-CA" dirty="0" smtClean="0"/>
                        <a:t>Strong negative relationship</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Q1 2015 – Tier 3</a:t>
                      </a:r>
                      <a:endParaRPr lang="en-US" dirty="0" smtClean="0"/>
                    </a:p>
                  </a:txBody>
                  <a:tcPr/>
                </a:tc>
                <a:tc>
                  <a:txBody>
                    <a:bodyPr/>
                    <a:lstStyle/>
                    <a:p>
                      <a:r>
                        <a:rPr lang="en-CA" dirty="0" smtClean="0"/>
                        <a:t>-0.12</a:t>
                      </a:r>
                      <a:endParaRPr lang="en-US" dirty="0"/>
                    </a:p>
                  </a:txBody>
                  <a:tcPr/>
                </a:tc>
                <a:tc>
                  <a:txBody>
                    <a:bodyPr/>
                    <a:lstStyle/>
                    <a:p>
                      <a:r>
                        <a:rPr lang="en-CA" dirty="0" smtClean="0"/>
                        <a:t>No or negligible relationship</a:t>
                      </a:r>
                      <a:endParaRPr lang="en-US" dirty="0"/>
                    </a:p>
                  </a:txBody>
                  <a:tcPr/>
                </a:tc>
              </a:tr>
              <a:tr h="370840">
                <a:tc>
                  <a:txBody>
                    <a:bodyPr/>
                    <a:lstStyle/>
                    <a:p>
                      <a:r>
                        <a:rPr lang="en-CA" dirty="0" smtClean="0"/>
                        <a:t>Q1 2015 – Tier 4</a:t>
                      </a:r>
                      <a:endParaRPr lang="en-US" dirty="0"/>
                    </a:p>
                  </a:txBody>
                  <a:tcPr/>
                </a:tc>
                <a:tc>
                  <a:txBody>
                    <a:bodyPr/>
                    <a:lstStyle/>
                    <a:p>
                      <a:r>
                        <a:rPr lang="en-CA" dirty="0" smtClean="0"/>
                        <a:t>-0.28</a:t>
                      </a:r>
                      <a:endParaRPr lang="en-US" dirty="0"/>
                    </a:p>
                  </a:txBody>
                  <a:tcPr/>
                </a:tc>
                <a:tc>
                  <a:txBody>
                    <a:bodyPr/>
                    <a:lstStyle/>
                    <a:p>
                      <a:r>
                        <a:rPr lang="en-CA" dirty="0" smtClean="0"/>
                        <a:t>Weak negative relationship</a:t>
                      </a:r>
                      <a:endParaRPr lang="en-US" dirty="0"/>
                    </a:p>
                  </a:txBody>
                  <a:tcPr/>
                </a:tc>
              </a:tr>
              <a:tr h="370840">
                <a:tc>
                  <a:txBody>
                    <a:bodyPr/>
                    <a:lstStyle/>
                    <a:p>
                      <a:r>
                        <a:rPr lang="en-CA" dirty="0" smtClean="0"/>
                        <a:t>Q4 2014 - Overall</a:t>
                      </a:r>
                      <a:endParaRPr lang="en-US" dirty="0"/>
                    </a:p>
                  </a:txBody>
                  <a:tcPr/>
                </a:tc>
                <a:tc>
                  <a:txBody>
                    <a:bodyPr/>
                    <a:lstStyle/>
                    <a:p>
                      <a:r>
                        <a:rPr lang="en-CA" dirty="0" smtClean="0"/>
                        <a:t>-0.23</a:t>
                      </a:r>
                      <a:endParaRPr lang="en-US" dirty="0"/>
                    </a:p>
                  </a:txBody>
                  <a:tcPr/>
                </a:tc>
                <a:tc>
                  <a:txBody>
                    <a:bodyPr/>
                    <a:lstStyle/>
                    <a:p>
                      <a:r>
                        <a:rPr lang="en-CA" dirty="0" smtClean="0"/>
                        <a:t>Weak negative relationship</a:t>
                      </a:r>
                      <a:endParaRPr lang="en-US" dirty="0"/>
                    </a:p>
                  </a:txBody>
                  <a:tcPr/>
                </a:tc>
              </a:tr>
            </a:tbl>
          </a:graphicData>
        </a:graphic>
      </p:graphicFrame>
    </p:spTree>
    <p:extLst>
      <p:ext uri="{BB962C8B-B14F-4D97-AF65-F5344CB8AC3E}">
        <p14:creationId xmlns:p14="http://schemas.microsoft.com/office/powerpoint/2010/main" val="38500675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65119"/>
          </a:xfrm>
        </p:spPr>
        <p:txBody>
          <a:bodyPr>
            <a:normAutofit/>
          </a:bodyPr>
          <a:lstStyle/>
          <a:p>
            <a:r>
              <a:rPr lang="en-CA" dirty="0" smtClean="0"/>
              <a:t>Financial Implications:  Tier 1 Today</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3723638932"/>
              </p:ext>
            </p:extLst>
          </p:nvPr>
        </p:nvGraphicFramePr>
        <p:xfrm>
          <a:off x="1097280" y="1351722"/>
          <a:ext cx="8949893" cy="500701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755972" y="6408892"/>
            <a:ext cx="9079263" cy="369332"/>
          </a:xfrm>
          <a:prstGeom prst="rect">
            <a:avLst/>
          </a:prstGeom>
          <a:noFill/>
        </p:spPr>
        <p:txBody>
          <a:bodyPr wrap="square" rtlCol="0">
            <a:spAutoFit/>
          </a:bodyPr>
          <a:lstStyle/>
          <a:p>
            <a:r>
              <a:rPr lang="en-CA" dirty="0" smtClean="0"/>
              <a:t>The price and volume is unique to its own tier along with the associated projected expenses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25710694"/>
              </p:ext>
            </p:extLst>
          </p:nvPr>
        </p:nvGraphicFramePr>
        <p:xfrm>
          <a:off x="8873656" y="2543360"/>
          <a:ext cx="2468880" cy="1005840"/>
        </p:xfrm>
        <a:graphic>
          <a:graphicData uri="http://schemas.openxmlformats.org/drawingml/2006/table">
            <a:tbl>
              <a:tblPr>
                <a:tableStyleId>{2A488322-F2BA-4B5B-9748-0D474271808F}</a:tableStyleId>
              </a:tblPr>
              <a:tblGrid>
                <a:gridCol w="1198584"/>
                <a:gridCol w="1270296"/>
              </a:tblGrid>
              <a:tr h="236589">
                <a:tc>
                  <a:txBody>
                    <a:bodyPr/>
                    <a:lstStyle/>
                    <a:p>
                      <a:pPr algn="l" fontAlgn="b"/>
                      <a:r>
                        <a:rPr lang="en-US" sz="1300" u="none" strike="noStrike" dirty="0">
                          <a:effectLst/>
                        </a:rPr>
                        <a:t>Volume:</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a:effectLst/>
                        </a:rPr>
                        <a:t>            48,384 </a:t>
                      </a:r>
                      <a:endParaRPr lang="en-US" sz="1300" b="0" i="0" u="none" strike="noStrike">
                        <a:solidFill>
                          <a:srgbClr val="000000"/>
                        </a:solidFill>
                        <a:effectLst/>
                        <a:latin typeface="Calibri" panose="020F0502020204030204" pitchFamily="34" charset="0"/>
                      </a:endParaRPr>
                    </a:p>
                  </a:txBody>
                  <a:tcPr marL="0" marR="0" marT="0" marB="0" anchor="ctr"/>
                </a:tc>
              </a:tr>
              <a:tr h="266331">
                <a:tc>
                  <a:txBody>
                    <a:bodyPr/>
                    <a:lstStyle/>
                    <a:p>
                      <a:pPr algn="l" fontAlgn="b"/>
                      <a:r>
                        <a:rPr lang="en-US" sz="1300" u="none" strike="noStrike" dirty="0">
                          <a:effectLst/>
                        </a:rPr>
                        <a:t>Reg. Retail Price:</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a:t>
                      </a:r>
                      <a:r>
                        <a:rPr lang="en-US" sz="1300" u="none" strike="noStrike" dirty="0" smtClean="0">
                          <a:effectLst/>
                        </a:rPr>
                        <a:t>$39.50 </a:t>
                      </a:r>
                      <a:endParaRPr lang="en-US" sz="1300" b="0" i="0" u="none" strike="noStrike" dirty="0">
                        <a:solidFill>
                          <a:srgbClr val="000000"/>
                        </a:solidFill>
                        <a:effectLst/>
                        <a:latin typeface="Calibri" panose="020F0502020204030204" pitchFamily="34" charset="0"/>
                      </a:endParaRPr>
                    </a:p>
                  </a:txBody>
                  <a:tcPr marL="0" marR="0" marT="0" marB="0" anchor="ctr"/>
                </a:tc>
              </a:tr>
              <a:tr h="236589">
                <a:tc>
                  <a:txBody>
                    <a:bodyPr/>
                    <a:lstStyle/>
                    <a:p>
                      <a:pPr algn="l" fontAlgn="b"/>
                      <a:r>
                        <a:rPr lang="en-US" sz="1300" u="none" strike="noStrike" dirty="0">
                          <a:effectLst/>
                        </a:rPr>
                        <a:t>Expenses:</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a:t>
                      </a:r>
                      <a:r>
                        <a:rPr lang="en-US" sz="1300" u="none" strike="noStrike" dirty="0" smtClean="0">
                          <a:effectLst/>
                        </a:rPr>
                        <a:t>$300,000 </a:t>
                      </a:r>
                      <a:endParaRPr lang="en-US" sz="1300" b="0" i="0" u="none" strike="noStrike" dirty="0">
                        <a:solidFill>
                          <a:srgbClr val="000000"/>
                        </a:solidFill>
                        <a:effectLst/>
                        <a:latin typeface="Calibri" panose="020F0502020204030204" pitchFamily="34" charset="0"/>
                      </a:endParaRPr>
                    </a:p>
                  </a:txBody>
                  <a:tcPr marL="0" marR="0" marT="0" marB="0" anchor="ctr"/>
                </a:tc>
              </a:tr>
              <a:tr h="266331">
                <a:tc>
                  <a:txBody>
                    <a:bodyPr/>
                    <a:lstStyle/>
                    <a:p>
                      <a:pPr algn="l" fontAlgn="b"/>
                      <a:r>
                        <a:rPr lang="en-US" sz="1300" u="none" strike="noStrike" dirty="0">
                          <a:effectLst/>
                        </a:rPr>
                        <a:t>Renewal Rate:</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60%</a:t>
                      </a:r>
                      <a:endParaRPr lang="en-US" sz="1300" b="0" i="0" u="none" strike="noStrike" dirty="0">
                        <a:solidFill>
                          <a:srgbClr val="000000"/>
                        </a:solidFill>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19257198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4988" y="286603"/>
            <a:ext cx="10058400" cy="1065119"/>
          </a:xfrm>
        </p:spPr>
        <p:txBody>
          <a:bodyPr>
            <a:normAutofit/>
          </a:bodyPr>
          <a:lstStyle/>
          <a:p>
            <a:r>
              <a:rPr lang="en-CA" dirty="0" smtClean="0"/>
              <a:t>Financial Implications:  Tier </a:t>
            </a:r>
            <a:r>
              <a:rPr lang="en-CA" dirty="0"/>
              <a:t>2</a:t>
            </a:r>
            <a:r>
              <a:rPr lang="en-CA" dirty="0" smtClean="0"/>
              <a:t> Today</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241415631"/>
              </p:ext>
            </p:extLst>
          </p:nvPr>
        </p:nvGraphicFramePr>
        <p:xfrm>
          <a:off x="898498" y="1351722"/>
          <a:ext cx="9266702" cy="5184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42649886"/>
              </p:ext>
            </p:extLst>
          </p:nvPr>
        </p:nvGraphicFramePr>
        <p:xfrm>
          <a:off x="9462051" y="2544666"/>
          <a:ext cx="2337684" cy="792480"/>
        </p:xfrm>
        <a:graphic>
          <a:graphicData uri="http://schemas.openxmlformats.org/drawingml/2006/table">
            <a:tbl>
              <a:tblPr>
                <a:tableStyleId>{8EC20E35-A176-4012-BC5E-935CFFF8708E}</a:tableStyleId>
              </a:tblPr>
              <a:tblGrid>
                <a:gridCol w="1168842"/>
                <a:gridCol w="1168842"/>
              </a:tblGrid>
              <a:tr h="190500">
                <a:tc>
                  <a:txBody>
                    <a:bodyPr/>
                    <a:lstStyle/>
                    <a:p>
                      <a:pPr algn="l" fontAlgn="b"/>
                      <a:r>
                        <a:rPr lang="en-US" sz="1300" u="none" strike="noStrike" dirty="0">
                          <a:effectLst/>
                        </a:rPr>
                        <a:t>Volume:</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11,240 </a:t>
                      </a:r>
                      <a:endParaRPr lang="en-US" sz="1300" b="0" i="0" u="none" strike="noStrike" dirty="0">
                        <a:solidFill>
                          <a:srgbClr val="000000"/>
                        </a:solidFill>
                        <a:effectLst/>
                        <a:latin typeface="Calibri" panose="020F0502020204030204" pitchFamily="34" charset="0"/>
                      </a:endParaRPr>
                    </a:p>
                  </a:txBody>
                  <a:tcPr marL="0" marR="0" marT="0" marB="0" anchor="ctr"/>
                </a:tc>
              </a:tr>
              <a:tr h="190500">
                <a:tc>
                  <a:txBody>
                    <a:bodyPr/>
                    <a:lstStyle/>
                    <a:p>
                      <a:pPr algn="l" fontAlgn="b"/>
                      <a:r>
                        <a:rPr lang="en-US" sz="1300" u="none" strike="noStrike">
                          <a:effectLst/>
                        </a:rPr>
                        <a:t>Reg. Retail Price:</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a:t>
                      </a:r>
                      <a:r>
                        <a:rPr lang="en-US" sz="1300" u="none" strike="noStrike" dirty="0" smtClean="0">
                          <a:effectLst/>
                        </a:rPr>
                        <a:t>$24.80 </a:t>
                      </a:r>
                      <a:endParaRPr lang="en-US" sz="1300" b="0" i="0" u="none" strike="noStrike" dirty="0">
                        <a:solidFill>
                          <a:srgbClr val="000000"/>
                        </a:solidFill>
                        <a:effectLst/>
                        <a:latin typeface="Calibri" panose="020F0502020204030204" pitchFamily="34" charset="0"/>
                      </a:endParaRPr>
                    </a:p>
                  </a:txBody>
                  <a:tcPr marL="0" marR="0" marT="0" marB="0" anchor="ctr"/>
                </a:tc>
              </a:tr>
              <a:tr h="190500">
                <a:tc>
                  <a:txBody>
                    <a:bodyPr/>
                    <a:lstStyle/>
                    <a:p>
                      <a:pPr algn="l" fontAlgn="b"/>
                      <a:r>
                        <a:rPr lang="en-US" sz="1300" u="none" strike="noStrike" dirty="0">
                          <a:effectLst/>
                        </a:rPr>
                        <a:t>Expenses:</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a:t>
                      </a:r>
                      <a:r>
                        <a:rPr lang="en-US" sz="1300" u="none" strike="noStrike" dirty="0" smtClean="0">
                          <a:effectLst/>
                        </a:rPr>
                        <a:t>$275,000 </a:t>
                      </a:r>
                      <a:endParaRPr lang="en-US" sz="1300" b="0" i="0" u="none" strike="noStrike" dirty="0">
                        <a:solidFill>
                          <a:srgbClr val="000000"/>
                        </a:solidFill>
                        <a:effectLst/>
                        <a:latin typeface="Calibri" panose="020F0502020204030204" pitchFamily="34" charset="0"/>
                      </a:endParaRPr>
                    </a:p>
                  </a:txBody>
                  <a:tcPr marL="0" marR="0" marT="0" marB="0" anchor="ctr"/>
                </a:tc>
              </a:tr>
              <a:tr h="190500">
                <a:tc>
                  <a:txBody>
                    <a:bodyPr/>
                    <a:lstStyle/>
                    <a:p>
                      <a:pPr algn="l" fontAlgn="b"/>
                      <a:r>
                        <a:rPr lang="en-US" sz="1300" u="none" strike="noStrike">
                          <a:effectLst/>
                        </a:rPr>
                        <a:t>Renewal Rate:</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60%</a:t>
                      </a:r>
                      <a:endParaRPr lang="en-US" sz="1300" b="0" i="0" u="none" strike="noStrike" dirty="0">
                        <a:solidFill>
                          <a:srgbClr val="000000"/>
                        </a:solidFill>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12882211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842" y="270701"/>
            <a:ext cx="10058400" cy="1065119"/>
          </a:xfrm>
        </p:spPr>
        <p:txBody>
          <a:bodyPr/>
          <a:lstStyle/>
          <a:p>
            <a:r>
              <a:rPr lang="en-CA" dirty="0" smtClean="0"/>
              <a:t>Financial Implications:  Tier 3 Today</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339452125"/>
              </p:ext>
            </p:extLst>
          </p:nvPr>
        </p:nvGraphicFramePr>
        <p:xfrm>
          <a:off x="873205" y="1335820"/>
          <a:ext cx="9202411" cy="51482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20268497"/>
              </p:ext>
            </p:extLst>
          </p:nvPr>
        </p:nvGraphicFramePr>
        <p:xfrm>
          <a:off x="9446149" y="2544418"/>
          <a:ext cx="2335482" cy="793060"/>
        </p:xfrm>
        <a:graphic>
          <a:graphicData uri="http://schemas.openxmlformats.org/drawingml/2006/table">
            <a:tbl>
              <a:tblPr>
                <a:tableStyleId>{8EC20E35-A176-4012-BC5E-935CFFF8708E}</a:tableStyleId>
              </a:tblPr>
              <a:tblGrid>
                <a:gridCol w="1167741"/>
                <a:gridCol w="1167741"/>
              </a:tblGrid>
              <a:tr h="198700">
                <a:tc>
                  <a:txBody>
                    <a:bodyPr/>
                    <a:lstStyle/>
                    <a:p>
                      <a:pPr algn="l" fontAlgn="b"/>
                      <a:r>
                        <a:rPr lang="en-US" sz="1300" u="none" strike="noStrike" dirty="0">
                          <a:effectLst/>
                        </a:rPr>
                        <a:t>Volume:</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5,750 </a:t>
                      </a:r>
                      <a:endParaRPr lang="en-US" sz="1300" b="0" i="0" u="none" strike="noStrike" dirty="0">
                        <a:solidFill>
                          <a:srgbClr val="000000"/>
                        </a:solidFill>
                        <a:effectLst/>
                        <a:latin typeface="Calibri" panose="020F0502020204030204" pitchFamily="34" charset="0"/>
                      </a:endParaRPr>
                    </a:p>
                  </a:txBody>
                  <a:tcPr marL="0" marR="0" marT="0" marB="0" anchor="ctr"/>
                </a:tc>
              </a:tr>
              <a:tr h="190500">
                <a:tc>
                  <a:txBody>
                    <a:bodyPr/>
                    <a:lstStyle/>
                    <a:p>
                      <a:pPr algn="l" fontAlgn="b"/>
                      <a:r>
                        <a:rPr lang="en-US" sz="1300" u="none" strike="noStrike">
                          <a:effectLst/>
                        </a:rPr>
                        <a:t>Reg. Retail Price:</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a:t>
                      </a:r>
                      <a:r>
                        <a:rPr lang="en-US" sz="1300" u="none" strike="noStrike" dirty="0" smtClean="0">
                          <a:effectLst/>
                        </a:rPr>
                        <a:t>$44.90 </a:t>
                      </a:r>
                      <a:endParaRPr lang="en-US" sz="1300" b="0" i="0" u="none" strike="noStrike" dirty="0">
                        <a:solidFill>
                          <a:srgbClr val="000000"/>
                        </a:solidFill>
                        <a:effectLst/>
                        <a:latin typeface="Calibri" panose="020F0502020204030204" pitchFamily="34" charset="0"/>
                      </a:endParaRPr>
                    </a:p>
                  </a:txBody>
                  <a:tcPr marL="0" marR="0" marT="0" marB="0" anchor="ctr"/>
                </a:tc>
              </a:tr>
              <a:tr h="190500">
                <a:tc>
                  <a:txBody>
                    <a:bodyPr/>
                    <a:lstStyle/>
                    <a:p>
                      <a:pPr algn="l" fontAlgn="b"/>
                      <a:r>
                        <a:rPr lang="en-US" sz="1300" u="none" strike="noStrike">
                          <a:effectLst/>
                        </a:rPr>
                        <a:t>Expenses:</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a:t>
                      </a:r>
                      <a:r>
                        <a:rPr lang="en-US" sz="1300" u="none" strike="noStrike" dirty="0" smtClean="0">
                          <a:effectLst/>
                        </a:rPr>
                        <a:t>$250,000 </a:t>
                      </a:r>
                      <a:endParaRPr lang="en-US" sz="1300" b="0" i="0" u="none" strike="noStrike" dirty="0">
                        <a:solidFill>
                          <a:srgbClr val="000000"/>
                        </a:solidFill>
                        <a:effectLst/>
                        <a:latin typeface="Calibri" panose="020F0502020204030204" pitchFamily="34" charset="0"/>
                      </a:endParaRPr>
                    </a:p>
                  </a:txBody>
                  <a:tcPr marL="0" marR="0" marT="0" marB="0" anchor="ctr"/>
                </a:tc>
              </a:tr>
              <a:tr h="190500">
                <a:tc>
                  <a:txBody>
                    <a:bodyPr/>
                    <a:lstStyle/>
                    <a:p>
                      <a:pPr algn="l" fontAlgn="b"/>
                      <a:r>
                        <a:rPr lang="en-US" sz="1300" u="none" strike="noStrike" dirty="0">
                          <a:effectLst/>
                        </a:rPr>
                        <a:t>Renewal Rate:</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60%</a:t>
                      </a:r>
                      <a:endParaRPr lang="en-US" sz="1300" b="0"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5" name="TextBox 4"/>
          <p:cNvSpPr txBox="1"/>
          <p:nvPr/>
        </p:nvSpPr>
        <p:spPr>
          <a:xfrm>
            <a:off x="9473938" y="3902697"/>
            <a:ext cx="2479249" cy="738664"/>
          </a:xfrm>
          <a:prstGeom prst="rect">
            <a:avLst/>
          </a:prstGeom>
          <a:noFill/>
        </p:spPr>
        <p:txBody>
          <a:bodyPr wrap="square" rtlCol="0">
            <a:spAutoFit/>
          </a:bodyPr>
          <a:lstStyle/>
          <a:p>
            <a:r>
              <a:rPr lang="en-CA" sz="1400" dirty="0" smtClean="0"/>
              <a:t>Note the difference in the retail price compared to Tier 2 - $24.80</a:t>
            </a:r>
            <a:endParaRPr lang="en-US" sz="1400" dirty="0"/>
          </a:p>
        </p:txBody>
      </p:sp>
      <p:sp>
        <p:nvSpPr>
          <p:cNvPr id="6" name="Oval 5"/>
          <p:cNvSpPr/>
          <p:nvPr/>
        </p:nvSpPr>
        <p:spPr>
          <a:xfrm>
            <a:off x="10925666" y="2724346"/>
            <a:ext cx="1055802" cy="2168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7171453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65119"/>
          </a:xfrm>
        </p:spPr>
        <p:txBody>
          <a:bodyPr/>
          <a:lstStyle/>
          <a:p>
            <a:r>
              <a:rPr lang="en-CA" dirty="0" smtClean="0"/>
              <a:t>Financial Implications:  Tier 4 Today</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04064935"/>
              </p:ext>
            </p:extLst>
          </p:nvPr>
        </p:nvGraphicFramePr>
        <p:xfrm>
          <a:off x="9557468" y="2536715"/>
          <a:ext cx="2393342" cy="792480"/>
        </p:xfrm>
        <a:graphic>
          <a:graphicData uri="http://schemas.openxmlformats.org/drawingml/2006/table">
            <a:tbl>
              <a:tblPr>
                <a:tableStyleId>{8EC20E35-A176-4012-BC5E-935CFFF8708E}</a:tableStyleId>
              </a:tblPr>
              <a:tblGrid>
                <a:gridCol w="1196671"/>
                <a:gridCol w="1196671"/>
              </a:tblGrid>
              <a:tr h="190500">
                <a:tc>
                  <a:txBody>
                    <a:bodyPr/>
                    <a:lstStyle/>
                    <a:p>
                      <a:pPr algn="l" fontAlgn="b"/>
                      <a:r>
                        <a:rPr lang="en-US" sz="1300" u="none" strike="noStrike" dirty="0">
                          <a:effectLst/>
                        </a:rPr>
                        <a:t>Volume:</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2,528 </a:t>
                      </a:r>
                      <a:endParaRPr lang="en-US" sz="1300" b="0" i="0" u="none" strike="noStrike" dirty="0">
                        <a:solidFill>
                          <a:srgbClr val="000000"/>
                        </a:solidFill>
                        <a:effectLst/>
                        <a:latin typeface="Calibri" panose="020F0502020204030204" pitchFamily="34" charset="0"/>
                      </a:endParaRPr>
                    </a:p>
                  </a:txBody>
                  <a:tcPr marL="0" marR="0" marT="0" marB="0" anchor="ctr"/>
                </a:tc>
              </a:tr>
              <a:tr h="190500">
                <a:tc>
                  <a:txBody>
                    <a:bodyPr/>
                    <a:lstStyle/>
                    <a:p>
                      <a:pPr algn="l" fontAlgn="b"/>
                      <a:r>
                        <a:rPr lang="en-US" sz="1300" u="none" strike="noStrike" dirty="0">
                          <a:effectLst/>
                        </a:rPr>
                        <a:t>Reg. Retail Price:</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a:t>
                      </a:r>
                      <a:r>
                        <a:rPr lang="en-US" sz="1300" u="none" strike="noStrike" dirty="0" smtClean="0">
                          <a:effectLst/>
                        </a:rPr>
                        <a:t>$19.60 </a:t>
                      </a:r>
                      <a:endParaRPr lang="en-US" sz="1300" b="0" i="0" u="none" strike="noStrike" dirty="0">
                        <a:solidFill>
                          <a:srgbClr val="000000"/>
                        </a:solidFill>
                        <a:effectLst/>
                        <a:latin typeface="Calibri" panose="020F0502020204030204" pitchFamily="34" charset="0"/>
                      </a:endParaRPr>
                    </a:p>
                  </a:txBody>
                  <a:tcPr marL="0" marR="0" marT="0" marB="0" anchor="ctr"/>
                </a:tc>
              </a:tr>
              <a:tr h="190500">
                <a:tc>
                  <a:txBody>
                    <a:bodyPr/>
                    <a:lstStyle/>
                    <a:p>
                      <a:pPr algn="l" fontAlgn="b"/>
                      <a:r>
                        <a:rPr lang="en-US" sz="1300" u="none" strike="noStrike">
                          <a:effectLst/>
                        </a:rPr>
                        <a:t>Expenses:</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 </a:t>
                      </a:r>
                      <a:r>
                        <a:rPr lang="en-US" sz="1300" u="none" strike="noStrike" dirty="0" smtClean="0">
                          <a:effectLst/>
                        </a:rPr>
                        <a:t>$200,000 </a:t>
                      </a:r>
                      <a:endParaRPr lang="en-US" sz="1300" b="0" i="0" u="none" strike="noStrike" dirty="0">
                        <a:solidFill>
                          <a:srgbClr val="000000"/>
                        </a:solidFill>
                        <a:effectLst/>
                        <a:latin typeface="Calibri" panose="020F0502020204030204" pitchFamily="34" charset="0"/>
                      </a:endParaRPr>
                    </a:p>
                  </a:txBody>
                  <a:tcPr marL="0" marR="0" marT="0" marB="0" anchor="ctr"/>
                </a:tc>
              </a:tr>
              <a:tr h="190500">
                <a:tc>
                  <a:txBody>
                    <a:bodyPr/>
                    <a:lstStyle/>
                    <a:p>
                      <a:pPr algn="l" fontAlgn="b"/>
                      <a:r>
                        <a:rPr lang="en-US" sz="1300" u="none" strike="noStrike">
                          <a:effectLst/>
                        </a:rPr>
                        <a:t>Renewal Rate:</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n-US" sz="1300" u="none" strike="noStrike" dirty="0">
                          <a:effectLst/>
                        </a:rPr>
                        <a:t>60%</a:t>
                      </a:r>
                      <a:endParaRPr lang="en-US" sz="1300" b="0"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6" name="Oval 5"/>
          <p:cNvSpPr/>
          <p:nvPr/>
        </p:nvSpPr>
        <p:spPr>
          <a:xfrm>
            <a:off x="11090258" y="2724346"/>
            <a:ext cx="1055802" cy="2168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TextBox 6"/>
          <p:cNvSpPr txBox="1"/>
          <p:nvPr/>
        </p:nvSpPr>
        <p:spPr>
          <a:xfrm>
            <a:off x="9473938" y="3902697"/>
            <a:ext cx="2479249" cy="738664"/>
          </a:xfrm>
          <a:prstGeom prst="rect">
            <a:avLst/>
          </a:prstGeom>
          <a:noFill/>
        </p:spPr>
        <p:txBody>
          <a:bodyPr wrap="square" rtlCol="0">
            <a:spAutoFit/>
          </a:bodyPr>
          <a:lstStyle/>
          <a:p>
            <a:r>
              <a:rPr lang="en-CA" sz="1400" dirty="0" smtClean="0"/>
              <a:t>Note the difference in the retail price compared to Tier 3 - $44.90</a:t>
            </a:r>
            <a:endParaRPr lang="en-US" sz="1400" dirty="0"/>
          </a:p>
        </p:txBody>
      </p:sp>
      <p:graphicFrame>
        <p:nvGraphicFramePr>
          <p:cNvPr id="8" name="Chart 7"/>
          <p:cNvGraphicFramePr>
            <a:graphicFrameLocks/>
          </p:cNvGraphicFramePr>
          <p:nvPr>
            <p:extLst>
              <p:ext uri="{D42A27DB-BD31-4B8C-83A1-F6EECF244321}">
                <p14:modId xmlns:p14="http://schemas.microsoft.com/office/powerpoint/2010/main" val="3070554518"/>
              </p:ext>
            </p:extLst>
          </p:nvPr>
        </p:nvGraphicFramePr>
        <p:xfrm>
          <a:off x="914399" y="1346858"/>
          <a:ext cx="9185431" cy="5138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57662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Quarterly Review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38763934"/>
              </p:ext>
            </p:extLst>
          </p:nvPr>
        </p:nvGraphicFramePr>
        <p:xfrm>
          <a:off x="2086591" y="2534818"/>
          <a:ext cx="8128000" cy="2787808"/>
        </p:xfrm>
        <a:graphic>
          <a:graphicData uri="http://schemas.openxmlformats.org/drawingml/2006/table">
            <a:tbl>
              <a:tblPr firstRow="1" bandRow="1">
                <a:tableStyleId>{5C22544A-7EE6-4342-B048-85BDC9FD1C3A}</a:tableStyleId>
              </a:tblPr>
              <a:tblGrid>
                <a:gridCol w="4064000"/>
                <a:gridCol w="4064000"/>
              </a:tblGrid>
              <a:tr h="696952">
                <a:tc>
                  <a:txBody>
                    <a:bodyPr/>
                    <a:lstStyle/>
                    <a:p>
                      <a:pPr algn="ctr"/>
                      <a:r>
                        <a:rPr lang="en-US" sz="3200" dirty="0" smtClean="0"/>
                        <a:t>Event</a:t>
                      </a:r>
                      <a:endParaRPr lang="en-US" sz="3200" dirty="0"/>
                    </a:p>
                  </a:txBody>
                  <a:tcPr/>
                </a:tc>
                <a:tc>
                  <a:txBody>
                    <a:bodyPr/>
                    <a:lstStyle/>
                    <a:p>
                      <a:pPr algn="ctr"/>
                      <a:r>
                        <a:rPr lang="en-US" sz="3200" dirty="0" smtClean="0"/>
                        <a:t>When &amp; Where</a:t>
                      </a:r>
                      <a:endParaRPr lang="en-US" sz="3200" dirty="0"/>
                    </a:p>
                  </a:txBody>
                  <a:tcPr/>
                </a:tc>
              </a:tr>
              <a:tr h="696952">
                <a:tc>
                  <a:txBody>
                    <a:bodyPr/>
                    <a:lstStyle/>
                    <a:p>
                      <a:pPr algn="ctr"/>
                      <a:r>
                        <a:rPr lang="en-US" b="1" dirty="0" smtClean="0"/>
                        <a:t>2015 – Q2</a:t>
                      </a:r>
                      <a:endParaRPr lang="en-US" b="1" dirty="0"/>
                    </a:p>
                  </a:txBody>
                  <a:tcPr/>
                </a:tc>
                <a:tc>
                  <a:txBody>
                    <a:bodyPr/>
                    <a:lstStyle/>
                    <a:p>
                      <a:pPr algn="ctr"/>
                      <a:r>
                        <a:rPr lang="en-US" b="1" dirty="0" smtClean="0"/>
                        <a:t>July, Podcast</a:t>
                      </a:r>
                      <a:endParaRPr lang="en-US" b="1" dirty="0"/>
                    </a:p>
                  </a:txBody>
                  <a:tcPr/>
                </a:tc>
              </a:tr>
              <a:tr h="696952">
                <a:tc>
                  <a:txBody>
                    <a:bodyPr/>
                    <a:lstStyle/>
                    <a:p>
                      <a:pPr algn="ctr"/>
                      <a:r>
                        <a:rPr lang="en-US" b="1" dirty="0" smtClean="0"/>
                        <a:t>2015 – Q3</a:t>
                      </a:r>
                      <a:endParaRPr lang="en-US" b="1" dirty="0"/>
                    </a:p>
                  </a:txBody>
                  <a:tcPr/>
                </a:tc>
                <a:tc>
                  <a:txBody>
                    <a:bodyPr/>
                    <a:lstStyle/>
                    <a:p>
                      <a:pPr algn="ctr"/>
                      <a:r>
                        <a:rPr lang="en-US" b="1" dirty="0" smtClean="0"/>
                        <a:t>October, Podcast</a:t>
                      </a:r>
                      <a:endParaRPr lang="en-US" b="1" dirty="0"/>
                    </a:p>
                  </a:txBody>
                  <a:tcPr/>
                </a:tc>
              </a:tr>
              <a:tr h="696952">
                <a:tc>
                  <a:txBody>
                    <a:bodyPr/>
                    <a:lstStyle/>
                    <a:p>
                      <a:pPr algn="ctr"/>
                      <a:r>
                        <a:rPr lang="en-US" b="1" dirty="0" smtClean="0"/>
                        <a:t>2015 – Q4 &amp; 2015</a:t>
                      </a:r>
                      <a:r>
                        <a:rPr lang="en-US" b="1" baseline="0" dirty="0" smtClean="0"/>
                        <a:t> Year in Review</a:t>
                      </a:r>
                      <a:endParaRPr lang="en-US" b="1" dirty="0"/>
                    </a:p>
                  </a:txBody>
                  <a:tcPr/>
                </a:tc>
                <a:tc>
                  <a:txBody>
                    <a:bodyPr/>
                    <a:lstStyle/>
                    <a:p>
                      <a:endParaRPr lang="en-US" dirty="0"/>
                    </a:p>
                  </a:txBody>
                  <a:tcPr/>
                </a:tc>
              </a:tr>
            </a:tbl>
          </a:graphicData>
        </a:graphic>
      </p:graphicFrame>
      <p:pic>
        <p:nvPicPr>
          <p:cNvPr id="1028" name="Picture 4" descr="Names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4130" y="4676797"/>
            <a:ext cx="2857500" cy="5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5278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Contact Us</a:t>
            </a:r>
            <a:endParaRPr lang="en-US" dirty="0"/>
          </a:p>
        </p:txBody>
      </p:sp>
      <p:pic>
        <p:nvPicPr>
          <p:cNvPr id="4" name="Picture 2" descr="DOT TB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9359" y="2719197"/>
            <a:ext cx="2593664" cy="71780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TLDWatch - Top Level Domain Analytic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0423" y="2602992"/>
            <a:ext cx="3705225" cy="87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3827298336"/>
              </p:ext>
            </p:extLst>
          </p:nvPr>
        </p:nvGraphicFramePr>
        <p:xfrm>
          <a:off x="6091936" y="3481154"/>
          <a:ext cx="3454400" cy="1483360"/>
        </p:xfrm>
        <a:graphic>
          <a:graphicData uri="http://schemas.openxmlformats.org/drawingml/2006/table">
            <a:tbl>
              <a:tblPr firstRow="1" bandRow="1">
                <a:tableStyleId>{5C22544A-7EE6-4342-B048-85BDC9FD1C3A}</a:tableStyleId>
              </a:tblPr>
              <a:tblGrid>
                <a:gridCol w="1195832"/>
                <a:gridCol w="2258568"/>
              </a:tblGrid>
              <a:tr h="370840">
                <a:tc>
                  <a:txBody>
                    <a:bodyPr/>
                    <a:lstStyle/>
                    <a:p>
                      <a:pPr algn="ctr"/>
                      <a:r>
                        <a:rPr lang="en-US" dirty="0" smtClean="0"/>
                        <a:t>Channel</a:t>
                      </a:r>
                      <a:endParaRPr lang="en-US" dirty="0"/>
                    </a:p>
                  </a:txBody>
                  <a:tcPr/>
                </a:tc>
                <a:tc>
                  <a:txBody>
                    <a:bodyPr/>
                    <a:lstStyle/>
                    <a:p>
                      <a:pPr algn="ctr"/>
                      <a:r>
                        <a:rPr lang="en-US" dirty="0" smtClean="0"/>
                        <a:t>Address</a:t>
                      </a:r>
                      <a:endParaRPr lang="en-US" dirty="0"/>
                    </a:p>
                  </a:txBody>
                  <a:tcPr/>
                </a:tc>
              </a:tr>
              <a:tr h="370840">
                <a:tc>
                  <a:txBody>
                    <a:bodyPr/>
                    <a:lstStyle/>
                    <a:p>
                      <a:r>
                        <a:rPr lang="en-US" dirty="0" smtClean="0"/>
                        <a:t>Email</a:t>
                      </a:r>
                      <a:endParaRPr lang="en-US" dirty="0"/>
                    </a:p>
                  </a:txBody>
                  <a:tcPr/>
                </a:tc>
                <a:tc>
                  <a:txBody>
                    <a:bodyPr/>
                    <a:lstStyle/>
                    <a:p>
                      <a:r>
                        <a:rPr lang="en-US" dirty="0" smtClean="0"/>
                        <a:t>info@virtualroot.com</a:t>
                      </a:r>
                      <a:endParaRPr lang="en-US" dirty="0"/>
                    </a:p>
                  </a:txBody>
                  <a:tcPr/>
                </a:tc>
              </a:tr>
              <a:tr h="370840">
                <a:tc>
                  <a:txBody>
                    <a:bodyPr/>
                    <a:lstStyle/>
                    <a:p>
                      <a:r>
                        <a:rPr lang="en-US" dirty="0" smtClean="0"/>
                        <a:t>Twitter</a:t>
                      </a:r>
                      <a:endParaRPr lang="en-US" dirty="0"/>
                    </a:p>
                  </a:txBody>
                  <a:tcPr/>
                </a:tc>
                <a:tc>
                  <a:txBody>
                    <a:bodyPr/>
                    <a:lstStyle/>
                    <a:p>
                      <a:r>
                        <a:rPr lang="en-US" dirty="0" smtClean="0"/>
                        <a:t>@</a:t>
                      </a:r>
                      <a:r>
                        <a:rPr lang="en-US" dirty="0" err="1" smtClean="0"/>
                        <a:t>tldwatch</a:t>
                      </a:r>
                      <a:endParaRPr lang="en-US" dirty="0"/>
                    </a:p>
                  </a:txBody>
                  <a:tcPr/>
                </a:tc>
              </a:tr>
              <a:tr h="370840">
                <a:tc>
                  <a:txBody>
                    <a:bodyPr/>
                    <a:lstStyle/>
                    <a:p>
                      <a:r>
                        <a:rPr lang="en-US" dirty="0" smtClean="0"/>
                        <a:t>Site</a:t>
                      </a:r>
                      <a:endParaRPr lang="en-US" dirty="0"/>
                    </a:p>
                  </a:txBody>
                  <a:tcPr/>
                </a:tc>
                <a:tc>
                  <a:txBody>
                    <a:bodyPr/>
                    <a:lstStyle/>
                    <a:p>
                      <a:r>
                        <a:rPr lang="en-US" dirty="0" smtClean="0"/>
                        <a:t>https://tldwatch.com</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36531851"/>
              </p:ext>
            </p:extLst>
          </p:nvPr>
        </p:nvGraphicFramePr>
        <p:xfrm>
          <a:off x="1886423" y="3468962"/>
          <a:ext cx="3454400" cy="1483360"/>
        </p:xfrm>
        <a:graphic>
          <a:graphicData uri="http://schemas.openxmlformats.org/drawingml/2006/table">
            <a:tbl>
              <a:tblPr firstRow="1" bandRow="1">
                <a:tableStyleId>{5C22544A-7EE6-4342-B048-85BDC9FD1C3A}</a:tableStyleId>
              </a:tblPr>
              <a:tblGrid>
                <a:gridCol w="1195832"/>
                <a:gridCol w="2258568"/>
              </a:tblGrid>
              <a:tr h="370840">
                <a:tc>
                  <a:txBody>
                    <a:bodyPr/>
                    <a:lstStyle/>
                    <a:p>
                      <a:pPr algn="ctr"/>
                      <a:r>
                        <a:rPr lang="en-US" dirty="0" smtClean="0"/>
                        <a:t>Channel</a:t>
                      </a:r>
                      <a:endParaRPr lang="en-US" dirty="0"/>
                    </a:p>
                  </a:txBody>
                  <a:tcPr/>
                </a:tc>
                <a:tc>
                  <a:txBody>
                    <a:bodyPr/>
                    <a:lstStyle/>
                    <a:p>
                      <a:pPr algn="ctr"/>
                      <a:r>
                        <a:rPr lang="en-US" dirty="0" smtClean="0"/>
                        <a:t>Address</a:t>
                      </a:r>
                      <a:endParaRPr lang="en-US" dirty="0"/>
                    </a:p>
                  </a:txBody>
                  <a:tcPr/>
                </a:tc>
              </a:tr>
              <a:tr h="370840">
                <a:tc>
                  <a:txBody>
                    <a:bodyPr/>
                    <a:lstStyle/>
                    <a:p>
                      <a:r>
                        <a:rPr lang="en-US" dirty="0" smtClean="0"/>
                        <a:t>Email</a:t>
                      </a:r>
                      <a:endParaRPr lang="en-US" dirty="0"/>
                    </a:p>
                  </a:txBody>
                  <a:tcPr/>
                </a:tc>
                <a:tc>
                  <a:txBody>
                    <a:bodyPr/>
                    <a:lstStyle/>
                    <a:p>
                      <a:r>
                        <a:rPr lang="en-US" smtClean="0"/>
                        <a:t>info@dottba.com</a:t>
                      </a:r>
                      <a:endParaRPr lang="en-US" dirty="0"/>
                    </a:p>
                  </a:txBody>
                  <a:tcPr/>
                </a:tc>
              </a:tr>
              <a:tr h="370840">
                <a:tc>
                  <a:txBody>
                    <a:bodyPr/>
                    <a:lstStyle/>
                    <a:p>
                      <a:r>
                        <a:rPr lang="en-US" dirty="0" smtClean="0"/>
                        <a:t>Twitter</a:t>
                      </a:r>
                      <a:endParaRPr lang="en-US" dirty="0"/>
                    </a:p>
                  </a:txBody>
                  <a:tcPr/>
                </a:tc>
                <a:tc>
                  <a:txBody>
                    <a:bodyPr/>
                    <a:lstStyle/>
                    <a:p>
                      <a:r>
                        <a:rPr lang="en-US" dirty="0" smtClean="0"/>
                        <a:t>@</a:t>
                      </a:r>
                      <a:r>
                        <a:rPr lang="en-US" dirty="0" err="1" smtClean="0"/>
                        <a:t>dottba</a:t>
                      </a:r>
                      <a:endParaRPr lang="en-US" dirty="0"/>
                    </a:p>
                  </a:txBody>
                  <a:tcPr/>
                </a:tc>
              </a:tr>
              <a:tr h="370840">
                <a:tc>
                  <a:txBody>
                    <a:bodyPr/>
                    <a:lstStyle/>
                    <a:p>
                      <a:r>
                        <a:rPr lang="en-US" dirty="0" smtClean="0"/>
                        <a:t>Site</a:t>
                      </a:r>
                      <a:endParaRPr lang="en-US" dirty="0"/>
                    </a:p>
                  </a:txBody>
                  <a:tcPr/>
                </a:tc>
                <a:tc>
                  <a:txBody>
                    <a:bodyPr/>
                    <a:lstStyle/>
                    <a:p>
                      <a:r>
                        <a:rPr lang="en-US" dirty="0" smtClean="0"/>
                        <a:t>http://dottba.com</a:t>
                      </a:r>
                      <a:endParaRPr lang="en-US" dirty="0"/>
                    </a:p>
                  </a:txBody>
                  <a:tcPr/>
                </a:tc>
              </a:tr>
            </a:tbl>
          </a:graphicData>
        </a:graphic>
      </p:graphicFrame>
    </p:spTree>
    <p:extLst>
      <p:ext uri="{BB962C8B-B14F-4D97-AF65-F5344CB8AC3E}">
        <p14:creationId xmlns:p14="http://schemas.microsoft.com/office/powerpoint/2010/main" val="1125534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3232" y="758952"/>
            <a:ext cx="10917936" cy="3566160"/>
          </a:xfrm>
        </p:spPr>
        <p:txBody>
          <a:bodyPr/>
          <a:lstStyle/>
          <a:p>
            <a:pPr algn="ctr"/>
            <a:r>
              <a:rPr lang="en-CA" dirty="0" smtClean="0"/>
              <a:t>2014 Recap</a:t>
            </a:r>
            <a:endParaRPr lang="en-US" dirty="0"/>
          </a:p>
        </p:txBody>
      </p:sp>
    </p:spTree>
    <p:extLst>
      <p:ext uri="{BB962C8B-B14F-4D97-AF65-F5344CB8AC3E}">
        <p14:creationId xmlns:p14="http://schemas.microsoft.com/office/powerpoint/2010/main" val="1047817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561320" cy="1450757"/>
          </a:xfrm>
        </p:spPr>
        <p:txBody>
          <a:bodyPr/>
          <a:lstStyle/>
          <a:p>
            <a:r>
              <a:rPr lang="en-CA" dirty="0" smtClean="0"/>
              <a:t>2014 – Circa </a:t>
            </a:r>
            <a:r>
              <a:rPr lang="en-CA" dirty="0"/>
              <a:t>Pre-2012 </a:t>
            </a:r>
            <a:r>
              <a:rPr lang="en-CA" dirty="0" smtClean="0"/>
              <a:t>gTLD Stats</a:t>
            </a:r>
            <a:endParaRPr lang="en-US" dirty="0"/>
          </a:p>
        </p:txBody>
      </p:sp>
      <p:sp>
        <p:nvSpPr>
          <p:cNvPr id="7" name="TextBox 1"/>
          <p:cNvSpPr txBox="1"/>
          <p:nvPr/>
        </p:nvSpPr>
        <p:spPr>
          <a:xfrm>
            <a:off x="109728" y="1759789"/>
            <a:ext cx="1874520"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.com</a:t>
            </a:r>
            <a:endParaRPr lang="en-US" sz="1800" b="1" dirty="0"/>
          </a:p>
        </p:txBody>
      </p:sp>
      <p:sp>
        <p:nvSpPr>
          <p:cNvPr id="4" name="TextBox 1"/>
          <p:cNvSpPr txBox="1"/>
          <p:nvPr/>
        </p:nvSpPr>
        <p:spPr>
          <a:xfrm>
            <a:off x="2075688" y="1759789"/>
            <a:ext cx="3282696"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Group 1</a:t>
            </a:r>
            <a:endParaRPr lang="en-US" sz="1800" b="1" dirty="0"/>
          </a:p>
        </p:txBody>
      </p:sp>
      <p:sp>
        <p:nvSpPr>
          <p:cNvPr id="5" name="TextBox 1"/>
          <p:cNvSpPr txBox="1"/>
          <p:nvPr/>
        </p:nvSpPr>
        <p:spPr>
          <a:xfrm>
            <a:off x="5422392" y="1759788"/>
            <a:ext cx="3273552"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Group 2</a:t>
            </a:r>
            <a:endParaRPr lang="en-US" sz="1800" b="1" dirty="0"/>
          </a:p>
        </p:txBody>
      </p:sp>
      <p:sp>
        <p:nvSpPr>
          <p:cNvPr id="6" name="TextBox 1"/>
          <p:cNvSpPr txBox="1"/>
          <p:nvPr/>
        </p:nvSpPr>
        <p:spPr>
          <a:xfrm>
            <a:off x="8787384" y="1731107"/>
            <a:ext cx="3273552"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Group 3</a:t>
            </a:r>
            <a:endParaRPr lang="en-US" sz="1800" b="1" dirty="0"/>
          </a:p>
        </p:txBody>
      </p:sp>
      <p:sp>
        <p:nvSpPr>
          <p:cNvPr id="14" name="TextBox 1"/>
          <p:cNvSpPr txBox="1"/>
          <p:nvPr/>
        </p:nvSpPr>
        <p:spPr>
          <a:xfrm>
            <a:off x="109728" y="2801107"/>
            <a:ext cx="1874520" cy="6741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CA" sz="1600" dirty="0" smtClean="0"/>
              <a:t>Jan - 111,843,404</a:t>
            </a:r>
            <a:endParaRPr lang="en-CA" sz="1600" dirty="0"/>
          </a:p>
          <a:p>
            <a:pPr algn="r"/>
            <a:r>
              <a:rPr lang="en-CA" sz="1600" dirty="0" smtClean="0"/>
              <a:t>Dec - </a:t>
            </a:r>
            <a:r>
              <a:rPr lang="en-CA" sz="1600" dirty="0"/>
              <a:t>115,312,494</a:t>
            </a:r>
            <a:endParaRPr lang="en-US" sz="1600" dirty="0"/>
          </a:p>
        </p:txBody>
      </p:sp>
      <p:sp>
        <p:nvSpPr>
          <p:cNvPr id="15" name="TextBox 1"/>
          <p:cNvSpPr txBox="1"/>
          <p:nvPr/>
        </p:nvSpPr>
        <p:spPr>
          <a:xfrm>
            <a:off x="109728" y="3615472"/>
            <a:ext cx="1874520" cy="6741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600" dirty="0" smtClean="0"/>
              <a:t>+3.0%</a:t>
            </a:r>
            <a:endParaRPr lang="en-US" sz="1600" dirty="0"/>
          </a:p>
        </p:txBody>
      </p:sp>
      <p:graphicFrame>
        <p:nvGraphicFramePr>
          <p:cNvPr id="18" name="Chart 17"/>
          <p:cNvGraphicFramePr>
            <a:graphicFrameLocks/>
          </p:cNvGraphicFramePr>
          <p:nvPr>
            <p:extLst>
              <p:ext uri="{D42A27DB-BD31-4B8C-83A1-F6EECF244321}">
                <p14:modId xmlns:p14="http://schemas.microsoft.com/office/powerpoint/2010/main" val="2589037930"/>
              </p:ext>
            </p:extLst>
          </p:nvPr>
        </p:nvGraphicFramePr>
        <p:xfrm>
          <a:off x="2075688" y="2205839"/>
          <a:ext cx="3273552" cy="38678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1694351322"/>
              </p:ext>
            </p:extLst>
          </p:nvPr>
        </p:nvGraphicFramePr>
        <p:xfrm>
          <a:off x="5422392" y="2207210"/>
          <a:ext cx="3282696" cy="38606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a:graphicFrameLocks/>
          </p:cNvGraphicFramePr>
          <p:nvPr>
            <p:extLst>
              <p:ext uri="{D42A27DB-BD31-4B8C-83A1-F6EECF244321}">
                <p14:modId xmlns:p14="http://schemas.microsoft.com/office/powerpoint/2010/main" val="3497156817"/>
              </p:ext>
            </p:extLst>
          </p:nvPr>
        </p:nvGraphicFramePr>
        <p:xfrm>
          <a:off x="8787384" y="2209963"/>
          <a:ext cx="3282696" cy="3886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0" y="6076085"/>
            <a:ext cx="5294376" cy="276999"/>
          </a:xfrm>
          <a:prstGeom prst="rect">
            <a:avLst/>
          </a:prstGeom>
          <a:noFill/>
        </p:spPr>
        <p:txBody>
          <a:bodyPr wrap="square" rtlCol="0">
            <a:spAutoFit/>
          </a:bodyPr>
          <a:lstStyle/>
          <a:p>
            <a:r>
              <a:rPr lang="en-US" sz="1200" b="1" dirty="0" smtClean="0"/>
              <a:t>Source: </a:t>
            </a:r>
            <a:r>
              <a:rPr lang="en-US" sz="1200" b="1" dirty="0" err="1" smtClean="0"/>
              <a:t>TLDWatch</a:t>
            </a:r>
            <a:r>
              <a:rPr lang="en-US" sz="1200" b="1" dirty="0" smtClean="0"/>
              <a:t> Zone collection</a:t>
            </a:r>
            <a:endParaRPr lang="en-US" sz="1200" b="1" dirty="0"/>
          </a:p>
        </p:txBody>
      </p:sp>
      <p:sp>
        <p:nvSpPr>
          <p:cNvPr id="13" name="TextBox 12"/>
          <p:cNvSpPr txBox="1"/>
          <p:nvPr/>
        </p:nvSpPr>
        <p:spPr>
          <a:xfrm>
            <a:off x="6897624" y="6089985"/>
            <a:ext cx="5294376" cy="276999"/>
          </a:xfrm>
          <a:prstGeom prst="rect">
            <a:avLst/>
          </a:prstGeom>
          <a:noFill/>
        </p:spPr>
        <p:txBody>
          <a:bodyPr wrap="square" rtlCol="0">
            <a:spAutoFit/>
          </a:bodyPr>
          <a:lstStyle/>
          <a:p>
            <a:pPr algn="r"/>
            <a:r>
              <a:rPr lang="en-US" sz="1200" b="1" dirty="0" smtClean="0"/>
              <a:t>Note: .CAT is missing given </a:t>
            </a:r>
            <a:r>
              <a:rPr lang="en-US" sz="1200" b="1" dirty="0" err="1" smtClean="0"/>
              <a:t>zonefile</a:t>
            </a:r>
            <a:r>
              <a:rPr lang="en-US" sz="1200" b="1" dirty="0" smtClean="0"/>
              <a:t> format</a:t>
            </a:r>
            <a:endParaRPr lang="en-US" sz="1200" b="1" dirty="0"/>
          </a:p>
        </p:txBody>
      </p:sp>
    </p:spTree>
    <p:extLst>
      <p:ext uri="{BB962C8B-B14F-4D97-AF65-F5344CB8AC3E}">
        <p14:creationId xmlns:p14="http://schemas.microsoft.com/office/powerpoint/2010/main" val="933388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561320" cy="1450757"/>
          </a:xfrm>
        </p:spPr>
        <p:txBody>
          <a:bodyPr/>
          <a:lstStyle/>
          <a:p>
            <a:r>
              <a:rPr lang="en-CA" dirty="0" smtClean="0"/>
              <a:t>2014 – Circa </a:t>
            </a:r>
            <a:r>
              <a:rPr lang="en-CA" dirty="0"/>
              <a:t>Pre-2012  </a:t>
            </a:r>
            <a:r>
              <a:rPr lang="en-CA" dirty="0" smtClean="0"/>
              <a:t>gTLD Stats</a:t>
            </a:r>
            <a:endParaRPr lang="en-US" dirty="0"/>
          </a:p>
        </p:txBody>
      </p:sp>
      <p:sp>
        <p:nvSpPr>
          <p:cNvPr id="7" name="TextBox 1"/>
          <p:cNvSpPr txBox="1"/>
          <p:nvPr/>
        </p:nvSpPr>
        <p:spPr>
          <a:xfrm>
            <a:off x="109728" y="1759789"/>
            <a:ext cx="1874520"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.com</a:t>
            </a:r>
            <a:endParaRPr lang="en-US" sz="1800" b="1" dirty="0"/>
          </a:p>
        </p:txBody>
      </p:sp>
      <p:sp>
        <p:nvSpPr>
          <p:cNvPr id="4" name="TextBox 1"/>
          <p:cNvSpPr txBox="1"/>
          <p:nvPr/>
        </p:nvSpPr>
        <p:spPr>
          <a:xfrm>
            <a:off x="2075688" y="1759789"/>
            <a:ext cx="3282696"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Group 1</a:t>
            </a:r>
            <a:endParaRPr lang="en-US" sz="1800" b="1" dirty="0"/>
          </a:p>
        </p:txBody>
      </p:sp>
      <p:sp>
        <p:nvSpPr>
          <p:cNvPr id="5" name="TextBox 1"/>
          <p:cNvSpPr txBox="1"/>
          <p:nvPr/>
        </p:nvSpPr>
        <p:spPr>
          <a:xfrm>
            <a:off x="5422392" y="1759788"/>
            <a:ext cx="3273552"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Group 2</a:t>
            </a:r>
            <a:endParaRPr lang="en-US" sz="1800" b="1" dirty="0"/>
          </a:p>
        </p:txBody>
      </p:sp>
      <p:sp>
        <p:nvSpPr>
          <p:cNvPr id="6" name="TextBox 1"/>
          <p:cNvSpPr txBox="1"/>
          <p:nvPr/>
        </p:nvSpPr>
        <p:spPr>
          <a:xfrm>
            <a:off x="8787384" y="1731107"/>
            <a:ext cx="3273552" cy="3621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800" b="1" dirty="0" smtClean="0">
                <a:effectLst/>
              </a:rPr>
              <a:t>Group 3</a:t>
            </a:r>
            <a:endParaRPr lang="en-US" sz="1800" b="1" dirty="0"/>
          </a:p>
        </p:txBody>
      </p:sp>
      <p:sp>
        <p:nvSpPr>
          <p:cNvPr id="14" name="TextBox 1"/>
          <p:cNvSpPr txBox="1"/>
          <p:nvPr/>
        </p:nvSpPr>
        <p:spPr>
          <a:xfrm>
            <a:off x="109728" y="2801107"/>
            <a:ext cx="1874520" cy="6741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600" dirty="0" smtClean="0"/>
              <a:t>Jan - 111,843,404</a:t>
            </a:r>
            <a:endParaRPr lang="en-CA" sz="1600" dirty="0"/>
          </a:p>
          <a:p>
            <a:pPr algn="ctr"/>
            <a:r>
              <a:rPr lang="en-CA" sz="1600" dirty="0" smtClean="0"/>
              <a:t>Dec - </a:t>
            </a:r>
            <a:r>
              <a:rPr lang="en-CA" sz="1600" dirty="0"/>
              <a:t>115,312,494</a:t>
            </a:r>
            <a:endParaRPr lang="en-US" sz="1600" dirty="0"/>
          </a:p>
        </p:txBody>
      </p:sp>
      <p:sp>
        <p:nvSpPr>
          <p:cNvPr id="15" name="TextBox 1"/>
          <p:cNvSpPr txBox="1"/>
          <p:nvPr/>
        </p:nvSpPr>
        <p:spPr>
          <a:xfrm>
            <a:off x="109728" y="3615472"/>
            <a:ext cx="1874520" cy="6741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1600" dirty="0" smtClean="0"/>
              <a:t>+3.1%</a:t>
            </a:r>
            <a:endParaRPr lang="en-US" sz="1600" dirty="0"/>
          </a:p>
        </p:txBody>
      </p:sp>
      <p:graphicFrame>
        <p:nvGraphicFramePr>
          <p:cNvPr id="18" name="Chart 17"/>
          <p:cNvGraphicFramePr>
            <a:graphicFrameLocks/>
          </p:cNvGraphicFramePr>
          <p:nvPr>
            <p:extLst>
              <p:ext uri="{D42A27DB-BD31-4B8C-83A1-F6EECF244321}">
                <p14:modId xmlns:p14="http://schemas.microsoft.com/office/powerpoint/2010/main" val="2062705226"/>
              </p:ext>
            </p:extLst>
          </p:nvPr>
        </p:nvGraphicFramePr>
        <p:xfrm>
          <a:off x="2075688" y="2205839"/>
          <a:ext cx="3273552" cy="38678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3075619138"/>
              </p:ext>
            </p:extLst>
          </p:nvPr>
        </p:nvGraphicFramePr>
        <p:xfrm>
          <a:off x="5422392" y="2207210"/>
          <a:ext cx="3282696" cy="38606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a:graphicFrameLocks/>
          </p:cNvGraphicFramePr>
          <p:nvPr>
            <p:extLst>
              <p:ext uri="{D42A27DB-BD31-4B8C-83A1-F6EECF244321}">
                <p14:modId xmlns:p14="http://schemas.microsoft.com/office/powerpoint/2010/main" val="1761844781"/>
              </p:ext>
            </p:extLst>
          </p:nvPr>
        </p:nvGraphicFramePr>
        <p:xfrm>
          <a:off x="8787384" y="2209963"/>
          <a:ext cx="3282696" cy="3886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0" y="6076085"/>
            <a:ext cx="5294376" cy="276999"/>
          </a:xfrm>
          <a:prstGeom prst="rect">
            <a:avLst/>
          </a:prstGeom>
          <a:noFill/>
        </p:spPr>
        <p:txBody>
          <a:bodyPr wrap="square" rtlCol="0">
            <a:spAutoFit/>
          </a:bodyPr>
          <a:lstStyle/>
          <a:p>
            <a:r>
              <a:rPr lang="en-US" sz="1200" b="1" dirty="0" smtClean="0"/>
              <a:t>Source: </a:t>
            </a:r>
            <a:r>
              <a:rPr lang="en-US" sz="1200" b="1" dirty="0" err="1" smtClean="0"/>
              <a:t>TLDWatch</a:t>
            </a:r>
            <a:r>
              <a:rPr lang="en-US" sz="1200" b="1" dirty="0" smtClean="0"/>
              <a:t> Zone collection</a:t>
            </a:r>
            <a:endParaRPr lang="en-US" sz="1200" b="1" dirty="0"/>
          </a:p>
        </p:txBody>
      </p:sp>
      <p:sp>
        <p:nvSpPr>
          <p:cNvPr id="3" name="Rectangle 2"/>
          <p:cNvSpPr/>
          <p:nvPr/>
        </p:nvSpPr>
        <p:spPr>
          <a:xfrm>
            <a:off x="1984248" y="2121951"/>
            <a:ext cx="10076688" cy="4038040"/>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2008" y="2442610"/>
            <a:ext cx="7348387" cy="3472053"/>
          </a:xfrm>
          <a:prstGeom prst="rect">
            <a:avLst/>
          </a:prstGeom>
          <a:noFill/>
          <a:ln w="9525">
            <a:solidFill>
              <a:srgbClr val="92D05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53813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561320" cy="1450757"/>
          </a:xfrm>
        </p:spPr>
        <p:txBody>
          <a:bodyPr/>
          <a:lstStyle/>
          <a:p>
            <a:r>
              <a:rPr lang="en-CA" dirty="0" smtClean="0"/>
              <a:t>2014 – Circa </a:t>
            </a:r>
            <a:r>
              <a:rPr lang="en-CA" dirty="0"/>
              <a:t>Pre-2012 </a:t>
            </a:r>
            <a:r>
              <a:rPr lang="en-CA" dirty="0" smtClean="0"/>
              <a:t>gTLD Stats</a:t>
            </a:r>
            <a:endParaRPr lang="en-US" dirty="0"/>
          </a:p>
        </p:txBody>
      </p:sp>
      <p:sp>
        <p:nvSpPr>
          <p:cNvPr id="16" name="TextBox 15"/>
          <p:cNvSpPr txBox="1"/>
          <p:nvPr/>
        </p:nvSpPr>
        <p:spPr>
          <a:xfrm>
            <a:off x="0" y="6021493"/>
            <a:ext cx="5294376" cy="276999"/>
          </a:xfrm>
          <a:prstGeom prst="rect">
            <a:avLst/>
          </a:prstGeom>
          <a:noFill/>
        </p:spPr>
        <p:txBody>
          <a:bodyPr wrap="square" rtlCol="0">
            <a:spAutoFit/>
          </a:bodyPr>
          <a:lstStyle/>
          <a:p>
            <a:r>
              <a:rPr lang="en-US" sz="1200" b="1" dirty="0" smtClean="0"/>
              <a:t>Source: Dec 2014 Ry Reports &amp; </a:t>
            </a:r>
            <a:r>
              <a:rPr lang="en-US" sz="1200" b="1" dirty="0" err="1" smtClean="0"/>
              <a:t>TLDWatch</a:t>
            </a:r>
            <a:r>
              <a:rPr lang="en-US" sz="1200" b="1" dirty="0" smtClean="0"/>
              <a:t> Zone collection</a:t>
            </a:r>
            <a:endParaRPr lang="en-US" sz="1200" b="1" dirty="0"/>
          </a:p>
        </p:txBody>
      </p:sp>
      <p:sp>
        <p:nvSpPr>
          <p:cNvPr id="6" name="TextBox 5"/>
          <p:cNvSpPr txBox="1"/>
          <p:nvPr/>
        </p:nvSpPr>
        <p:spPr>
          <a:xfrm>
            <a:off x="152400" y="6464408"/>
            <a:ext cx="11844528" cy="276999"/>
          </a:xfrm>
          <a:prstGeom prst="rect">
            <a:avLst/>
          </a:prstGeom>
          <a:noFill/>
        </p:spPr>
        <p:txBody>
          <a:bodyPr wrap="square" rtlCol="0">
            <a:spAutoFit/>
          </a:bodyPr>
          <a:lstStyle/>
          <a:p>
            <a:r>
              <a:rPr lang="en-US" sz="1200" dirty="0" smtClean="0">
                <a:solidFill>
                  <a:schemeClr val="bg1"/>
                </a:solidFill>
              </a:rPr>
              <a:t>Note: This reporting function will expand for future reports; Ry reports to  ICANN are not revealed until 3 months after posting</a:t>
            </a:r>
            <a:endParaRPr lang="en-US" sz="1200" dirty="0">
              <a:solidFill>
                <a:schemeClr val="bg1"/>
              </a:solidFill>
            </a:endParaRPr>
          </a:p>
        </p:txBody>
      </p:sp>
      <p:graphicFrame>
        <p:nvGraphicFramePr>
          <p:cNvPr id="7" name="Chart 6"/>
          <p:cNvGraphicFramePr>
            <a:graphicFrameLocks/>
          </p:cNvGraphicFramePr>
          <p:nvPr>
            <p:extLst>
              <p:ext uri="{D42A27DB-BD31-4B8C-83A1-F6EECF244321}">
                <p14:modId xmlns:p14="http://schemas.microsoft.com/office/powerpoint/2010/main" val="1277830051"/>
              </p:ext>
            </p:extLst>
          </p:nvPr>
        </p:nvGraphicFramePr>
        <p:xfrm>
          <a:off x="270559" y="1762450"/>
          <a:ext cx="5991225" cy="38528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2123238602"/>
              </p:ext>
            </p:extLst>
          </p:nvPr>
        </p:nvGraphicFramePr>
        <p:xfrm>
          <a:off x="6229350" y="1760531"/>
          <a:ext cx="5962650" cy="46053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28495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497689" cy="1450757"/>
          </a:xfrm>
        </p:spPr>
        <p:txBody>
          <a:bodyPr/>
          <a:lstStyle/>
          <a:p>
            <a:r>
              <a:rPr lang="en-US" dirty="0" smtClean="0"/>
              <a:t>2014 – Circa </a:t>
            </a:r>
            <a:r>
              <a:rPr lang="en-US" dirty="0"/>
              <a:t>Pre-2012, </a:t>
            </a:r>
            <a:r>
              <a:rPr lang="en-US" dirty="0" smtClean="0"/>
              <a:t>Top 10 Registrars</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86623156"/>
              </p:ext>
            </p:extLst>
          </p:nvPr>
        </p:nvGraphicFramePr>
        <p:xfrm>
          <a:off x="1185862" y="1777230"/>
          <a:ext cx="9896120" cy="426872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076085"/>
            <a:ext cx="5294376" cy="276999"/>
          </a:xfrm>
          <a:prstGeom prst="rect">
            <a:avLst/>
          </a:prstGeom>
          <a:noFill/>
        </p:spPr>
        <p:txBody>
          <a:bodyPr wrap="square" rtlCol="0">
            <a:spAutoFit/>
          </a:bodyPr>
          <a:lstStyle/>
          <a:p>
            <a:r>
              <a:rPr lang="en-US" sz="1200" b="1" dirty="0" smtClean="0"/>
              <a:t>Source: Dec 2014 Ry Reports</a:t>
            </a:r>
            <a:endParaRPr lang="en-US" sz="1200" b="1" dirty="0"/>
          </a:p>
        </p:txBody>
      </p:sp>
    </p:spTree>
    <p:extLst>
      <p:ext uri="{BB962C8B-B14F-4D97-AF65-F5344CB8AC3E}">
        <p14:creationId xmlns:p14="http://schemas.microsoft.com/office/powerpoint/2010/main" val="1252370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713721" cy="1450757"/>
          </a:xfrm>
        </p:spPr>
        <p:txBody>
          <a:bodyPr/>
          <a:lstStyle/>
          <a:p>
            <a:r>
              <a:rPr lang="en-CA" dirty="0" smtClean="0"/>
              <a:t>2014 – Circa 2012 gTLD Stats</a:t>
            </a:r>
            <a:endParaRPr lang="en-US" dirty="0"/>
          </a:p>
        </p:txBody>
      </p:sp>
      <p:sp>
        <p:nvSpPr>
          <p:cNvPr id="3" name="Rectangle 2"/>
          <p:cNvSpPr/>
          <p:nvPr/>
        </p:nvSpPr>
        <p:spPr>
          <a:xfrm>
            <a:off x="10408920" y="3260157"/>
            <a:ext cx="1386840" cy="830997"/>
          </a:xfrm>
          <a:prstGeom prst="rect">
            <a:avLst/>
          </a:prstGeom>
        </p:spPr>
        <p:txBody>
          <a:bodyPr wrap="square">
            <a:spAutoFit/>
          </a:bodyPr>
          <a:lstStyle/>
          <a:p>
            <a:r>
              <a:rPr lang="en-US" sz="1600" dirty="0" smtClean="0"/>
              <a:t>46 - Brand</a:t>
            </a:r>
            <a:endParaRPr lang="en-US" sz="1600" dirty="0"/>
          </a:p>
          <a:p>
            <a:r>
              <a:rPr lang="en-US" sz="1600" dirty="0" smtClean="0"/>
              <a:t>40 - Generic</a:t>
            </a:r>
            <a:endParaRPr lang="en-US" sz="1600" dirty="0"/>
          </a:p>
          <a:p>
            <a:r>
              <a:rPr lang="en-US" sz="1600" dirty="0" smtClean="0">
                <a:solidFill>
                  <a:schemeClr val="bg1"/>
                </a:solidFill>
              </a:rPr>
              <a:t>0</a:t>
            </a:r>
            <a:r>
              <a:rPr lang="en-US" sz="1600" dirty="0" smtClean="0"/>
              <a:t>6 - Geo</a:t>
            </a:r>
            <a:endParaRPr lang="en-US" sz="1600" dirty="0"/>
          </a:p>
        </p:txBody>
      </p:sp>
      <p:sp>
        <p:nvSpPr>
          <p:cNvPr id="6" name="Rectangle 5"/>
          <p:cNvSpPr/>
          <p:nvPr/>
        </p:nvSpPr>
        <p:spPr>
          <a:xfrm>
            <a:off x="9765792" y="2969180"/>
            <a:ext cx="2395728" cy="338554"/>
          </a:xfrm>
          <a:prstGeom prst="rect">
            <a:avLst/>
          </a:prstGeom>
        </p:spPr>
        <p:txBody>
          <a:bodyPr wrap="square">
            <a:spAutoFit/>
          </a:bodyPr>
          <a:lstStyle/>
          <a:p>
            <a:pPr algn="ctr"/>
            <a:r>
              <a:rPr lang="en-US" sz="1600" b="1" dirty="0" smtClean="0"/>
              <a:t>No 2014 GA Launch Data:</a:t>
            </a:r>
            <a:endParaRPr lang="en-US" sz="1600" b="1" dirty="0"/>
          </a:p>
        </p:txBody>
      </p:sp>
      <p:graphicFrame>
        <p:nvGraphicFramePr>
          <p:cNvPr id="7" name="Chart 6"/>
          <p:cNvGraphicFramePr>
            <a:graphicFrameLocks/>
          </p:cNvGraphicFramePr>
          <p:nvPr>
            <p:extLst>
              <p:ext uri="{D42A27DB-BD31-4B8C-83A1-F6EECF244321}">
                <p14:modId xmlns:p14="http://schemas.microsoft.com/office/powerpoint/2010/main" val="91794683"/>
              </p:ext>
            </p:extLst>
          </p:nvPr>
        </p:nvGraphicFramePr>
        <p:xfrm>
          <a:off x="1226629" y="1814298"/>
          <a:ext cx="8539163" cy="4553712"/>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9765792" y="5806703"/>
            <a:ext cx="2395728" cy="430887"/>
          </a:xfrm>
          <a:prstGeom prst="rect">
            <a:avLst/>
          </a:prstGeom>
        </p:spPr>
        <p:txBody>
          <a:bodyPr wrap="square">
            <a:spAutoFit/>
          </a:bodyPr>
          <a:lstStyle/>
          <a:p>
            <a:pPr algn="ctr"/>
            <a:r>
              <a:rPr lang="en-US" sz="1100" dirty="0" smtClean="0"/>
              <a:t>Ry Reports Submitted to ICANN not processed yet</a:t>
            </a:r>
            <a:endParaRPr lang="en-US" sz="1100" dirty="0"/>
          </a:p>
        </p:txBody>
      </p:sp>
      <p:sp>
        <p:nvSpPr>
          <p:cNvPr id="9" name="TextBox 8"/>
          <p:cNvSpPr txBox="1"/>
          <p:nvPr/>
        </p:nvSpPr>
        <p:spPr>
          <a:xfrm>
            <a:off x="0" y="6076085"/>
            <a:ext cx="5294376" cy="276999"/>
          </a:xfrm>
          <a:prstGeom prst="rect">
            <a:avLst/>
          </a:prstGeom>
          <a:noFill/>
        </p:spPr>
        <p:txBody>
          <a:bodyPr wrap="square" rtlCol="0">
            <a:spAutoFit/>
          </a:bodyPr>
          <a:lstStyle/>
          <a:p>
            <a:r>
              <a:rPr lang="en-US" sz="1200" b="1" dirty="0" smtClean="0"/>
              <a:t>Source: </a:t>
            </a:r>
            <a:r>
              <a:rPr lang="en-US" sz="1200" b="1" dirty="0" err="1" smtClean="0"/>
              <a:t>TLDWatch</a:t>
            </a:r>
            <a:r>
              <a:rPr lang="en-US" sz="1200" b="1" dirty="0" smtClean="0"/>
              <a:t> Zone collection</a:t>
            </a:r>
            <a:endParaRPr lang="en-US" sz="1200" b="1" dirty="0"/>
          </a:p>
        </p:txBody>
      </p:sp>
    </p:spTree>
    <p:extLst>
      <p:ext uri="{BB962C8B-B14F-4D97-AF65-F5344CB8AC3E}">
        <p14:creationId xmlns:p14="http://schemas.microsoft.com/office/powerpoint/2010/main" val="3002933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9689</TotalTime>
  <Words>2717</Words>
  <Application>Microsoft Office PowerPoint</Application>
  <PresentationFormat>Widescreen</PresentationFormat>
  <Paragraphs>603</Paragraphs>
  <Slides>38</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ＭＳ Ｐゴシック</vt:lpstr>
      <vt:lpstr>Arial</vt:lpstr>
      <vt:lpstr>Calibri</vt:lpstr>
      <vt:lpstr>Calibri Light</vt:lpstr>
      <vt:lpstr>Retrospect</vt:lpstr>
      <vt:lpstr>gTLD Statistics &amp; Business Implications</vt:lpstr>
      <vt:lpstr>Overview</vt:lpstr>
      <vt:lpstr>gTLD Circas</vt:lpstr>
      <vt:lpstr>2014 Recap</vt:lpstr>
      <vt:lpstr>2014 – Circa Pre-2012 gTLD Stats</vt:lpstr>
      <vt:lpstr>2014 – Circa Pre-2012  gTLD Stats</vt:lpstr>
      <vt:lpstr>2014 – Circa Pre-2012 gTLD Stats</vt:lpstr>
      <vt:lpstr>2014 – Circa Pre-2012, Top 10 Registrars</vt:lpstr>
      <vt:lpstr>2014 – Circa 2012 gTLD Stats</vt:lpstr>
      <vt:lpstr>2014 – Circa 2012 Top 20 gTLDs</vt:lpstr>
      <vt:lpstr>2014  – Circa 2012 gTLD Applications</vt:lpstr>
      <vt:lpstr>2015 1st Quarter</vt:lpstr>
      <vt:lpstr>2015 Q1 - Circa Pre-2012 gTLD Stats</vt:lpstr>
      <vt:lpstr>2015 Q1 – Circa 2012 gTLD Stats</vt:lpstr>
      <vt:lpstr>2015 Q1 – Circa 2012 Top 20 gTLDs</vt:lpstr>
      <vt:lpstr>2015 Q1 – Circa 2012 gTLD Applications</vt:lpstr>
      <vt:lpstr>2015 Q1 – Auction Results &amp; Schedule</vt:lpstr>
      <vt:lpstr>2015 Q1 – Circa 2012 Top 12 Ry Operators</vt:lpstr>
      <vt:lpstr>2015 Q1 – Circa 2012 Top 10 RSP</vt:lpstr>
      <vt:lpstr>Circa 2012 gTLD Tiers Business Implications</vt:lpstr>
      <vt:lpstr>The Caveats</vt:lpstr>
      <vt:lpstr>gTLDs in Terms of Volume</vt:lpstr>
      <vt:lpstr>gTLDs in Terms of Revenues</vt:lpstr>
      <vt:lpstr>Top 25 gTLDs by Retail Revenues to Date</vt:lpstr>
      <vt:lpstr>Top 25 gTLDs by Volumes to Date</vt:lpstr>
      <vt:lpstr>gTLD Results Top 10 &amp; Top 25 </vt:lpstr>
      <vt:lpstr>Number of gTLDs by Average Daily Registration Volume</vt:lpstr>
      <vt:lpstr>Projected ICANN Registration Fees </vt:lpstr>
      <vt:lpstr>How Many new gTLDs are Selling within a given Price Range?</vt:lpstr>
      <vt:lpstr>Average Retail Revenues by Tier</vt:lpstr>
      <vt:lpstr>Pricing</vt:lpstr>
      <vt:lpstr>Is there a Correlation between Price &amp; Volume?</vt:lpstr>
      <vt:lpstr>Financial Implications:  Tier 1 Today</vt:lpstr>
      <vt:lpstr>Financial Implications:  Tier 2 Today</vt:lpstr>
      <vt:lpstr>Financial Implications:  Tier 3 Today</vt:lpstr>
      <vt:lpstr>Financial Implications:  Tier 4 Today</vt:lpstr>
      <vt:lpstr>Quarterly Review Schedule</vt:lpstr>
      <vt:lpstr>Contact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gTLD Statistics &amp; Business Implications</dc:title>
  <dc:creator>Christa Taylor</dc:creator>
  <cp:lastModifiedBy>Christa Taylor</cp:lastModifiedBy>
  <cp:revision>294</cp:revision>
  <dcterms:created xsi:type="dcterms:W3CDTF">2014-12-28T23:41:41Z</dcterms:created>
  <dcterms:modified xsi:type="dcterms:W3CDTF">2015-04-28T01:19:39Z</dcterms:modified>
</cp:coreProperties>
</file>